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media/image11.svg" ContentType="image/svg+xml"/>
  <Override PartName="/ppt/media/image13.svg" ContentType="image/svg+xml"/>
  <Override PartName="/ppt/media/image15.svg" ContentType="image/svg+xml"/>
  <Override PartName="/ppt/media/image17.svg" ContentType="image/svg+xml"/>
  <Override PartName="/ppt/media/image19.svg" ContentType="image/svg+xml"/>
  <Override PartName="/ppt/media/image21.svg" ContentType="image/svg+xml"/>
  <Override PartName="/ppt/media/image23.svg" ContentType="image/svg+xml"/>
  <Override PartName="/ppt/media/image25.svg" ContentType="image/svg+xml"/>
  <Override PartName="/ppt/media/image27.svg" ContentType="image/svg+xml"/>
  <Override PartName="/ppt/media/image29.svg" ContentType="image/svg+xml"/>
  <Override PartName="/ppt/media/image31.svg" ContentType="image/svg+xml"/>
  <Override PartName="/ppt/media/image33.svg" ContentType="image/svg+xml"/>
  <Override PartName="/ppt/media/image35.svg" ContentType="image/svg+xml"/>
  <Override PartName="/ppt/media/image37.svg" ContentType="image/svg+xml"/>
  <Override PartName="/ppt/media/image39.svg" ContentType="image/svg+xml"/>
  <Override PartName="/ppt/media/image41.svg" ContentType="image/svg+xml"/>
  <Override PartName="/ppt/media/image43.svg" ContentType="image/svg+xml"/>
  <Override PartName="/ppt/media/image45.svg" ContentType="image/svg+xml"/>
  <Override PartName="/ppt/media/image47.svg" ContentType="image/svg+xml"/>
  <Override PartName="/ppt/media/image49.svg" ContentType="image/svg+xml"/>
  <Override PartName="/ppt/media/image51.svg" ContentType="image/svg+xml"/>
  <Override PartName="/ppt/media/image53.svg" ContentType="image/svg+xml"/>
  <Override PartName="/ppt/media/image55.svg" ContentType="image/svg+xml"/>
  <Override PartName="/ppt/media/image57.svg" ContentType="image/svg+xml"/>
  <Override PartName="/ppt/media/image59.svg" ContentType="image/svg+xml"/>
  <Override PartName="/ppt/media/image61.svg" ContentType="image/svg+xml"/>
  <Override PartName="/ppt/media/image63.svg" ContentType="image/svg+xml"/>
  <Override PartName="/ppt/media/image65.svg" ContentType="image/svg+xml"/>
  <Override PartName="/ppt/media/image67.svg" ContentType="image/svg+xml"/>
  <Override PartName="/ppt/media/image69.svg" ContentType="image/svg+xml"/>
  <Override PartName="/ppt/media/image71.svg" ContentType="image/svg+xml"/>
  <Override PartName="/ppt/media/image73.svg" ContentType="image/svg+xml"/>
  <Override PartName="/ppt/media/image75.svg" ContentType="image/svg+xml"/>
  <Override PartName="/ppt/media/image77.svg" ContentType="image/svg+xml"/>
  <Override PartName="/ppt/media/image79.svg" ContentType="image/svg+xml"/>
  <Override PartName="/ppt/media/image80.svg" ContentType="image/svg+xml"/>
  <Override PartName="/ppt/media/image82.svg" ContentType="image/svg+xml"/>
  <Override PartName="/ppt/media/image85.svg" ContentType="image/svg+xml"/>
  <Override PartName="/ppt/media/image87.svg" ContentType="image/svg+xml"/>
  <Override PartName="/ppt/media/image9.svg" ContentType="image/svg+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3"/>
  </p:sldMasterIdLst>
  <p:notesMasterIdLst>
    <p:notesMasterId r:id="rId34"/>
  </p:notesMasterIdLst>
  <p:handoutMasterIdLst>
    <p:handoutMasterId r:id="rId35"/>
  </p:handoutMasterIdLst>
  <p:sldIdLst>
    <p:sldId id="256" r:id="rId4"/>
    <p:sldId id="279" r:id="rId5"/>
    <p:sldId id="258" r:id="rId6"/>
    <p:sldId id="260" r:id="rId7"/>
    <p:sldId id="262" r:id="rId8"/>
    <p:sldId id="263" r:id="rId9"/>
    <p:sldId id="265" r:id="rId10"/>
    <p:sldId id="270" r:id="rId11"/>
    <p:sldId id="269" r:id="rId12"/>
    <p:sldId id="274" r:id="rId13"/>
    <p:sldId id="267" r:id="rId14"/>
    <p:sldId id="272" r:id="rId15"/>
    <p:sldId id="295" r:id="rId16"/>
    <p:sldId id="276" r:id="rId17"/>
    <p:sldId id="280" r:id="rId18"/>
    <p:sldId id="281" r:id="rId19"/>
    <p:sldId id="282" r:id="rId20"/>
    <p:sldId id="284" r:id="rId21"/>
    <p:sldId id="293" r:id="rId22"/>
    <p:sldId id="297" r:id="rId23"/>
    <p:sldId id="294" r:id="rId24"/>
    <p:sldId id="285" r:id="rId25"/>
    <p:sldId id="289" r:id="rId26"/>
    <p:sldId id="292" r:id="rId27"/>
    <p:sldId id="283" r:id="rId28"/>
    <p:sldId id="286" r:id="rId29"/>
    <p:sldId id="290" r:id="rId30"/>
    <p:sldId id="291" r:id="rId31"/>
    <p:sldId id="288" r:id="rId32"/>
    <p:sldId id="278" r:id="rId33"/>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4"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2020"/>
    <a:srgbClr val="FF3300"/>
    <a:srgbClr val="B2B2B2"/>
    <a:srgbClr val="323232"/>
    <a:srgbClr val="CC3300"/>
    <a:srgbClr val="CC0000"/>
    <a:srgbClr val="990000"/>
    <a:srgbClr val="FF8D41"/>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278" autoAdjust="0"/>
    <p:restoredTop sz="94660"/>
  </p:normalViewPr>
  <p:slideViewPr>
    <p:cSldViewPr snapToGrid="0" showGuides="1">
      <p:cViewPr>
        <p:scale>
          <a:sx n="190" d="100"/>
          <a:sy n="190" d="100"/>
        </p:scale>
        <p:origin x="-1218" y="-3486"/>
      </p:cViewPr>
      <p:guideLst>
        <p:guide orient="horz" pos="2134"/>
        <p:guide pos="3840"/>
      </p:guideLst>
    </p:cSldViewPr>
  </p:slideViewPr>
  <p:notesTextViewPr>
    <p:cViewPr>
      <p:scale>
        <a:sx n="3" d="2"/>
        <a:sy n="3" d="2"/>
      </p:scale>
      <p:origin x="0" y="0"/>
    </p:cViewPr>
  </p:notesText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8" Type="http://schemas.openxmlformats.org/officeDocument/2006/relationships/tableStyles" Target="tableStyles.xml"/><Relationship Id="rId37" Type="http://schemas.openxmlformats.org/officeDocument/2006/relationships/viewProps" Target="viewProps.xml"/><Relationship Id="rId36" Type="http://schemas.openxmlformats.org/officeDocument/2006/relationships/presProps" Target="presProps.xml"/><Relationship Id="rId35" Type="http://schemas.openxmlformats.org/officeDocument/2006/relationships/handoutMaster" Target="handoutMasters/handoutMaster1.xml"/><Relationship Id="rId34" Type="http://schemas.openxmlformats.org/officeDocument/2006/relationships/notesMaster" Target="notesMasters/notesMaster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3"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6"/>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3" y="9720806"/>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1"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013" y="1277938"/>
            <a:ext cx="6143625" cy="3455987"/>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4"/>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1"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10.xml"/><Relationship Id="rId8" Type="http://schemas.openxmlformats.org/officeDocument/2006/relationships/tags" Target="../tags/tag9.xml"/><Relationship Id="rId7" Type="http://schemas.openxmlformats.org/officeDocument/2006/relationships/tags" Target="../tags/tag8.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7" Type="http://schemas.openxmlformats.org/officeDocument/2006/relationships/tags" Target="../tags/tag16.xml"/><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24.xml"/><Relationship Id="rId8" Type="http://schemas.openxmlformats.org/officeDocument/2006/relationships/tags" Target="../tags/tag23.xml"/><Relationship Id="rId7" Type="http://schemas.openxmlformats.org/officeDocument/2006/relationships/tags" Target="../tags/tag22.xml"/><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5" Type="http://schemas.openxmlformats.org/officeDocument/2006/relationships/tags" Target="../tags/tag28.xml"/><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4" Type="http://schemas.openxmlformats.org/officeDocument/2006/relationships/tags" Target="../tags/tag31.xml"/><Relationship Id="rId3" Type="http://schemas.openxmlformats.org/officeDocument/2006/relationships/tags" Target="../tags/tag30.xml"/><Relationship Id="rId2" Type="http://schemas.openxmlformats.org/officeDocument/2006/relationships/tags" Target="../tags/tag29.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5" Type="http://schemas.openxmlformats.org/officeDocument/2006/relationships/tags" Target="../tags/tag35.xml"/><Relationship Id="rId4" Type="http://schemas.openxmlformats.org/officeDocument/2006/relationships/tags" Target="../tags/tag34.xml"/><Relationship Id="rId3" Type="http://schemas.openxmlformats.org/officeDocument/2006/relationships/tags" Target="../tags/tag33.xml"/><Relationship Id="rId2" Type="http://schemas.openxmlformats.org/officeDocument/2006/relationships/tags" Target="../tags/tag32.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6" Type="http://schemas.openxmlformats.org/officeDocument/2006/relationships/tags" Target="../tags/tag40.xml"/><Relationship Id="rId5" Type="http://schemas.openxmlformats.org/officeDocument/2006/relationships/tags" Target="../tags/tag39.xml"/><Relationship Id="rId4" Type="http://schemas.openxmlformats.org/officeDocument/2006/relationships/tags" Target="../tags/tag38.xml"/><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46.xml"/><Relationship Id="rId8" Type="http://schemas.openxmlformats.org/officeDocument/2006/relationships/image" Target="../media/image2.png"/><Relationship Id="rId7" Type="http://schemas.openxmlformats.org/officeDocument/2006/relationships/tags" Target="../tags/tag45.xml"/><Relationship Id="rId6" Type="http://schemas.openxmlformats.org/officeDocument/2006/relationships/image" Target="../media/image1.png"/><Relationship Id="rId5" Type="http://schemas.openxmlformats.org/officeDocument/2006/relationships/tags" Target="../tags/tag44.xml"/><Relationship Id="rId4" Type="http://schemas.openxmlformats.org/officeDocument/2006/relationships/tags" Target="../tags/tag43.xml"/><Relationship Id="rId3" Type="http://schemas.openxmlformats.org/officeDocument/2006/relationships/tags" Target="../tags/tag42.xml"/><Relationship Id="rId20" Type="http://schemas.openxmlformats.org/officeDocument/2006/relationships/tags" Target="../tags/tag56.xml"/><Relationship Id="rId2" Type="http://schemas.openxmlformats.org/officeDocument/2006/relationships/tags" Target="../tags/tag41.xml"/><Relationship Id="rId19" Type="http://schemas.openxmlformats.org/officeDocument/2006/relationships/tags" Target="../tags/tag55.xml"/><Relationship Id="rId18" Type="http://schemas.openxmlformats.org/officeDocument/2006/relationships/image" Target="../media/image3.png"/><Relationship Id="rId17" Type="http://schemas.openxmlformats.org/officeDocument/2006/relationships/tags" Target="../tags/tag54.xml"/><Relationship Id="rId16" Type="http://schemas.openxmlformats.org/officeDocument/2006/relationships/tags" Target="../tags/tag53.xml"/><Relationship Id="rId15" Type="http://schemas.openxmlformats.org/officeDocument/2006/relationships/tags" Target="../tags/tag52.xml"/><Relationship Id="rId14" Type="http://schemas.openxmlformats.org/officeDocument/2006/relationships/tags" Target="../tags/tag51.xml"/><Relationship Id="rId13" Type="http://schemas.openxmlformats.org/officeDocument/2006/relationships/tags" Target="../tags/tag50.xml"/><Relationship Id="rId12" Type="http://schemas.openxmlformats.org/officeDocument/2006/relationships/tags" Target="../tags/tag49.xml"/><Relationship Id="rId11" Type="http://schemas.openxmlformats.org/officeDocument/2006/relationships/tags" Target="../tags/tag48.xml"/><Relationship Id="rId10" Type="http://schemas.openxmlformats.org/officeDocument/2006/relationships/tags" Target="../tags/tag47.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63.xml"/><Relationship Id="rId8" Type="http://schemas.openxmlformats.org/officeDocument/2006/relationships/image" Target="../media/image4.png"/><Relationship Id="rId7" Type="http://schemas.openxmlformats.org/officeDocument/2006/relationships/tags" Target="../tags/tag62.xml"/><Relationship Id="rId6" Type="http://schemas.openxmlformats.org/officeDocument/2006/relationships/tags" Target="../tags/tag61.xml"/><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tags" Target="../tags/tag57.xml"/><Relationship Id="rId19" Type="http://schemas.openxmlformats.org/officeDocument/2006/relationships/tags" Target="../tags/tag71.xml"/><Relationship Id="rId18" Type="http://schemas.openxmlformats.org/officeDocument/2006/relationships/tags" Target="../tags/tag70.xml"/><Relationship Id="rId17" Type="http://schemas.openxmlformats.org/officeDocument/2006/relationships/image" Target="../media/image6.png"/><Relationship Id="rId16" Type="http://schemas.openxmlformats.org/officeDocument/2006/relationships/tags" Target="../tags/tag69.xml"/><Relationship Id="rId15" Type="http://schemas.openxmlformats.org/officeDocument/2006/relationships/tags" Target="../tags/tag68.xml"/><Relationship Id="rId14" Type="http://schemas.openxmlformats.org/officeDocument/2006/relationships/tags" Target="../tags/tag67.xml"/><Relationship Id="rId13" Type="http://schemas.openxmlformats.org/officeDocument/2006/relationships/tags" Target="../tags/tag66.xml"/><Relationship Id="rId12" Type="http://schemas.openxmlformats.org/officeDocument/2006/relationships/tags" Target="../tags/tag65.xml"/><Relationship Id="rId11" Type="http://schemas.openxmlformats.org/officeDocument/2006/relationships/tags" Target="../tags/tag64.xml"/><Relationship Id="rId10" Type="http://schemas.openxmlformats.org/officeDocument/2006/relationships/image" Target="../media/image5.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77.xml"/><Relationship Id="rId8" Type="http://schemas.openxmlformats.org/officeDocument/2006/relationships/image" Target="../media/image4.png"/><Relationship Id="rId7" Type="http://schemas.openxmlformats.org/officeDocument/2006/relationships/tags" Target="../tags/tag76.xml"/><Relationship Id="rId6" Type="http://schemas.openxmlformats.org/officeDocument/2006/relationships/image" Target="../media/image2.png"/><Relationship Id="rId5" Type="http://schemas.openxmlformats.org/officeDocument/2006/relationships/tags" Target="../tags/tag75.xml"/><Relationship Id="rId4" Type="http://schemas.openxmlformats.org/officeDocument/2006/relationships/tags" Target="../tags/tag74.xml"/><Relationship Id="rId3" Type="http://schemas.openxmlformats.org/officeDocument/2006/relationships/tags" Target="../tags/tag73.xml"/><Relationship Id="rId2" Type="http://schemas.openxmlformats.org/officeDocument/2006/relationships/tags" Target="../tags/tag72.xml"/><Relationship Id="rId19" Type="http://schemas.openxmlformats.org/officeDocument/2006/relationships/tags" Target="../tags/tag86.xml"/><Relationship Id="rId18" Type="http://schemas.openxmlformats.org/officeDocument/2006/relationships/tags" Target="../tags/tag85.xml"/><Relationship Id="rId17" Type="http://schemas.openxmlformats.org/officeDocument/2006/relationships/image" Target="../media/image7.png"/><Relationship Id="rId16" Type="http://schemas.openxmlformats.org/officeDocument/2006/relationships/tags" Target="../tags/tag84.xml"/><Relationship Id="rId15" Type="http://schemas.openxmlformats.org/officeDocument/2006/relationships/tags" Target="../tags/tag83.xml"/><Relationship Id="rId14" Type="http://schemas.openxmlformats.org/officeDocument/2006/relationships/tags" Target="../tags/tag82.xml"/><Relationship Id="rId13" Type="http://schemas.openxmlformats.org/officeDocument/2006/relationships/tags" Target="../tags/tag81.xml"/><Relationship Id="rId12" Type="http://schemas.openxmlformats.org/officeDocument/2006/relationships/tags" Target="../tags/tag80.xml"/><Relationship Id="rId11" Type="http://schemas.openxmlformats.org/officeDocument/2006/relationships/tags" Target="../tags/tag79.xml"/><Relationship Id="rId10" Type="http://schemas.openxmlformats.org/officeDocument/2006/relationships/tags" Target="../tags/tag78.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94.xml"/><Relationship Id="rId8" Type="http://schemas.openxmlformats.org/officeDocument/2006/relationships/tags" Target="../tags/tag93.xml"/><Relationship Id="rId7" Type="http://schemas.openxmlformats.org/officeDocument/2006/relationships/tags" Target="../tags/tag92.xml"/><Relationship Id="rId6" Type="http://schemas.openxmlformats.org/officeDocument/2006/relationships/tags" Target="../tags/tag91.xml"/><Relationship Id="rId5" Type="http://schemas.openxmlformats.org/officeDocument/2006/relationships/tags" Target="../tags/tag90.xml"/><Relationship Id="rId4" Type="http://schemas.openxmlformats.org/officeDocument/2006/relationships/tags" Target="../tags/tag89.xml"/><Relationship Id="rId3" Type="http://schemas.openxmlformats.org/officeDocument/2006/relationships/tags" Target="../tags/tag88.xml"/><Relationship Id="rId2" Type="http://schemas.openxmlformats.org/officeDocument/2006/relationships/tags" Target="../tags/tag87.xml"/><Relationship Id="rId15" Type="http://schemas.openxmlformats.org/officeDocument/2006/relationships/tags" Target="../tags/tag100.xml"/><Relationship Id="rId14" Type="http://schemas.openxmlformats.org/officeDocument/2006/relationships/tags" Target="../tags/tag99.xml"/><Relationship Id="rId13" Type="http://schemas.openxmlformats.org/officeDocument/2006/relationships/tags" Target="../tags/tag98.xml"/><Relationship Id="rId12" Type="http://schemas.openxmlformats.org/officeDocument/2006/relationships/tags" Target="../tags/tag97.xml"/><Relationship Id="rId11" Type="http://schemas.openxmlformats.org/officeDocument/2006/relationships/tags" Target="../tags/tag96.xml"/><Relationship Id="rId10" Type="http://schemas.openxmlformats.org/officeDocument/2006/relationships/tags" Target="../tags/tag95.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322962"/>
            <a:ext cx="9144000" cy="2187001"/>
          </a:xfrm>
        </p:spPr>
        <p:txBody>
          <a:bodyPr anchor="b">
            <a:normAutofit/>
          </a:bodyPr>
          <a:lstStyle>
            <a:lvl1pPr algn="ctr">
              <a:defRPr sz="6000">
                <a:effectLst>
                  <a:outerShdw blurRad="38100" dist="38100" dir="2700000" algn="tl">
                    <a:srgbClr val="000000">
                      <a:alpha val="43137"/>
                    </a:srgbClr>
                  </a:outerShdw>
                </a:effectLst>
              </a:defRPr>
            </a:lvl1pPr>
          </a:lstStyle>
          <a:p>
            <a:r>
              <a:rPr lang="zh-CN" altLang="en-US" dirty="0"/>
              <a:t>单击此处添加标题</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3" name="副标题 2"/>
          <p:cNvSpPr>
            <a:spLocks noGrp="1"/>
          </p:cNvSpPr>
          <p:nvPr>
            <p:ph type="subTitle" idx="1" hasCustomPrompt="1"/>
          </p:nvPr>
        </p:nvSpPr>
        <p:spPr>
          <a:xfrm>
            <a:off x="1524000" y="3602038"/>
            <a:ext cx="9144000" cy="1655762"/>
          </a:xfrm>
        </p:spPr>
        <p:txBody>
          <a:bodyPr>
            <a:normAutofit/>
          </a:bodyPr>
          <a:lstStyle>
            <a:lvl1pPr marL="0" indent="0" algn="ctr">
              <a:buNone/>
              <a:defRPr sz="1800">
                <a:solidFill>
                  <a:schemeClr val="tx1">
                    <a:lumMod val="75000"/>
                    <a:lumOff val="25000"/>
                  </a:schemeClr>
                </a:solidFill>
                <a:effectLst/>
                <a:latin typeface="+mj-lt"/>
                <a:ea typeface="+mj-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单击此处添加副标题</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19" name="标题占位符 1"/>
          <p:cNvSpPr>
            <a:spLocks noGrp="1"/>
          </p:cNvSpPr>
          <p:nvPr>
            <p:ph type="title"/>
            <p:custDataLst>
              <p:tags r:id="rId2"/>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20" name="文本占位符 19"/>
          <p:cNvSpPr>
            <a:spLocks noGrp="1"/>
          </p:cNvSpPr>
          <p:nvPr>
            <p:ph type="body" idx="1"/>
            <p:custDataLst>
              <p:tags r:id="rId3"/>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798003" y="2809925"/>
            <a:ext cx="2880000" cy="1081088"/>
          </a:xfrm>
        </p:spPr>
        <p:txBody>
          <a:bodyPr wrap="square" anchor="b">
            <a:normAutofit/>
          </a:bodyPr>
          <a:lstStyle>
            <a:lvl1pPr>
              <a:defRPr sz="6000"/>
            </a:lvl1pPr>
          </a:lstStyle>
          <a:p>
            <a:r>
              <a:rPr lang="zh-CN" altLang="en-US" dirty="0"/>
              <a:t>标题</a:t>
            </a:r>
            <a:endParaRPr lang="zh-CN" altLang="en-US" dirty="0"/>
          </a:p>
        </p:txBody>
      </p:sp>
      <p:sp>
        <p:nvSpPr>
          <p:cNvPr id="7" name="日期占位符 3"/>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4"/>
            </p:custDataLst>
          </p:nvPr>
        </p:nvSpPr>
        <p:spPr/>
        <p:txBody>
          <a:bodyPr/>
          <a:lstStyle/>
          <a:p>
            <a:endParaRPr lang="zh-CN" altLang="en-US"/>
          </a:p>
        </p:txBody>
      </p:sp>
      <p:sp>
        <p:nvSpPr>
          <p:cNvPr id="9" name="灯片编号占位符 5"/>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
        <p:nvSpPr>
          <p:cNvPr id="12" name="任意多边形 11"/>
          <p:cNvSpPr/>
          <p:nvPr userDrawn="1">
            <p:custDataLst>
              <p:tags r:id="rId6"/>
            </p:custDataLst>
          </p:nvPr>
        </p:nvSpPr>
        <p:spPr>
          <a:xfrm>
            <a:off x="8952865" y="10160"/>
            <a:ext cx="3239135" cy="419100"/>
          </a:xfrm>
          <a:custGeom>
            <a:avLst/>
            <a:gdLst/>
            <a:ahLst/>
            <a:cxnLst>
              <a:cxn ang="3">
                <a:pos x="hc" y="t"/>
              </a:cxn>
              <a:cxn ang="cd2">
                <a:pos x="l" y="vc"/>
              </a:cxn>
              <a:cxn ang="cd4">
                <a:pos x="hc" y="b"/>
              </a:cxn>
              <a:cxn ang="0">
                <a:pos x="r" y="vc"/>
              </a:cxn>
            </a:cxnLst>
            <a:rect l="l" t="t" r="r" b="b"/>
            <a:pathLst>
              <a:path w="5101" h="1195">
                <a:moveTo>
                  <a:pt x="0" y="0"/>
                </a:moveTo>
                <a:lnTo>
                  <a:pt x="5101" y="0"/>
                </a:lnTo>
                <a:lnTo>
                  <a:pt x="5101" y="1189"/>
                </a:lnTo>
                <a:lnTo>
                  <a:pt x="5101" y="1195"/>
                </a:lnTo>
                <a:lnTo>
                  <a:pt x="5088" y="1193"/>
                </a:lnTo>
                <a:cubicBezTo>
                  <a:pt x="4335" y="1071"/>
                  <a:pt x="3688" y="733"/>
                  <a:pt x="2875" y="600"/>
                </a:cubicBezTo>
                <a:cubicBezTo>
                  <a:pt x="1911" y="443"/>
                  <a:pt x="1411" y="772"/>
                  <a:pt x="699" y="448"/>
                </a:cubicBezTo>
                <a:cubicBezTo>
                  <a:pt x="454" y="337"/>
                  <a:pt x="222" y="187"/>
                  <a:pt x="20" y="18"/>
                </a:cubicBezTo>
                <a:lnTo>
                  <a:pt x="0" y="0"/>
                </a:lnTo>
                <a:close/>
              </a:path>
            </a:pathLst>
          </a:custGeom>
          <a:gradFill>
            <a:gsLst>
              <a:gs pos="3000">
                <a:schemeClr val="accent1">
                  <a:lumMod val="75000"/>
                  <a:alpha val="25000"/>
                </a:schemeClr>
              </a:gs>
              <a:gs pos="100000">
                <a:schemeClr val="bg1">
                  <a:alpha val="36000"/>
                </a:schemeClr>
              </a:gs>
            </a:gsLst>
            <a:lin ang="81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3" name="任意多边形 12"/>
          <p:cNvSpPr/>
          <p:nvPr userDrawn="1">
            <p:custDataLst>
              <p:tags r:id="rId7"/>
            </p:custDataLst>
          </p:nvPr>
        </p:nvSpPr>
        <p:spPr>
          <a:xfrm>
            <a:off x="9179560" y="0"/>
            <a:ext cx="3012440" cy="360045"/>
          </a:xfrm>
          <a:custGeom>
            <a:avLst/>
            <a:gdLst/>
            <a:ahLst/>
            <a:cxnLst>
              <a:cxn ang="3">
                <a:pos x="hc" y="t"/>
              </a:cxn>
              <a:cxn ang="cd2">
                <a:pos x="l" y="vc"/>
              </a:cxn>
              <a:cxn ang="cd4">
                <a:pos x="hc" y="b"/>
              </a:cxn>
              <a:cxn ang="0">
                <a:pos x="r" y="vc"/>
              </a:cxn>
            </a:cxnLst>
            <a:rect l="l" t="t" r="r" b="b"/>
            <a:pathLst>
              <a:path w="4744" h="1003">
                <a:moveTo>
                  <a:pt x="0" y="0"/>
                </a:moveTo>
                <a:lnTo>
                  <a:pt x="4744" y="0"/>
                </a:lnTo>
                <a:lnTo>
                  <a:pt x="4744" y="1003"/>
                </a:lnTo>
                <a:lnTo>
                  <a:pt x="4684" y="991"/>
                </a:lnTo>
                <a:cubicBezTo>
                  <a:pt x="4010" y="848"/>
                  <a:pt x="3405" y="555"/>
                  <a:pt x="2661" y="433"/>
                </a:cubicBezTo>
                <a:cubicBezTo>
                  <a:pt x="1697" y="275"/>
                  <a:pt x="1196" y="604"/>
                  <a:pt x="484" y="281"/>
                </a:cubicBezTo>
                <a:cubicBezTo>
                  <a:pt x="329" y="210"/>
                  <a:pt x="178" y="124"/>
                  <a:pt x="38" y="27"/>
                </a:cubicBezTo>
                <a:lnTo>
                  <a:pt x="0" y="0"/>
                </a:lnTo>
                <a:close/>
              </a:path>
            </a:pathLst>
          </a:custGeom>
          <a:gradFill>
            <a:gsLst>
              <a:gs pos="0">
                <a:schemeClr val="bg1">
                  <a:alpha val="25000"/>
                </a:schemeClr>
              </a:gs>
              <a:gs pos="99000">
                <a:schemeClr val="bg1">
                  <a:alpha val="61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3" name="任意多边形 2"/>
          <p:cNvSpPr/>
          <p:nvPr userDrawn="1">
            <p:custDataLst>
              <p:tags r:id="rId8"/>
            </p:custDataLst>
          </p:nvPr>
        </p:nvSpPr>
        <p:spPr bwMode="auto">
          <a:xfrm>
            <a:off x="635" y="6254115"/>
            <a:ext cx="12191365" cy="603885"/>
          </a:xfrm>
          <a:custGeom>
            <a:avLst/>
            <a:gdLst/>
            <a:ahLst/>
            <a:cxnLst>
              <a:cxn ang="3">
                <a:pos x="hc" y="t"/>
              </a:cxn>
              <a:cxn ang="cd2">
                <a:pos x="l" y="vc"/>
              </a:cxn>
              <a:cxn ang="cd4">
                <a:pos x="hc" y="b"/>
              </a:cxn>
              <a:cxn ang="0">
                <a:pos x="r" y="vc"/>
              </a:cxn>
            </a:cxnLst>
            <a:rect l="l" t="t" r="r" b="b"/>
            <a:pathLst>
              <a:path w="19200" h="1588">
                <a:moveTo>
                  <a:pt x="18465" y="374"/>
                </a:moveTo>
                <a:cubicBezTo>
                  <a:pt x="18603" y="374"/>
                  <a:pt x="18739" y="378"/>
                  <a:pt x="18872" y="386"/>
                </a:cubicBezTo>
                <a:cubicBezTo>
                  <a:pt x="18887" y="387"/>
                  <a:pt x="18903" y="389"/>
                  <a:pt x="18918" y="390"/>
                </a:cubicBezTo>
                <a:cubicBezTo>
                  <a:pt x="18993" y="395"/>
                  <a:pt x="19067" y="402"/>
                  <a:pt x="19141" y="410"/>
                </a:cubicBezTo>
                <a:lnTo>
                  <a:pt x="19200" y="418"/>
                </a:lnTo>
                <a:lnTo>
                  <a:pt x="19200" y="1588"/>
                </a:lnTo>
                <a:lnTo>
                  <a:pt x="11017" y="1588"/>
                </a:lnTo>
                <a:lnTo>
                  <a:pt x="11044" y="1585"/>
                </a:lnTo>
                <a:cubicBezTo>
                  <a:pt x="13775" y="1288"/>
                  <a:pt x="16395" y="375"/>
                  <a:pt x="18465" y="374"/>
                </a:cubicBezTo>
                <a:close/>
                <a:moveTo>
                  <a:pt x="0" y="0"/>
                </a:moveTo>
                <a:lnTo>
                  <a:pt x="16" y="6"/>
                </a:lnTo>
                <a:cubicBezTo>
                  <a:pt x="1611" y="608"/>
                  <a:pt x="3880" y="1302"/>
                  <a:pt x="7593" y="1584"/>
                </a:cubicBezTo>
                <a:lnTo>
                  <a:pt x="7632" y="1588"/>
                </a:lnTo>
                <a:lnTo>
                  <a:pt x="418" y="1588"/>
                </a:lnTo>
                <a:lnTo>
                  <a:pt x="0" y="1588"/>
                </a:lnTo>
                <a:lnTo>
                  <a:pt x="0" y="0"/>
                </a:lnTo>
                <a:close/>
              </a:path>
            </a:pathLst>
          </a:custGeom>
          <a:gradFill>
            <a:gsLst>
              <a:gs pos="0">
                <a:schemeClr val="accent1">
                  <a:alpha val="7000"/>
                </a:schemeClr>
              </a:gs>
              <a:gs pos="57000">
                <a:schemeClr val="accent1">
                  <a:lumMod val="40000"/>
                  <a:lumOff val="60000"/>
                </a:schemeClr>
              </a:gs>
              <a:gs pos="94000">
                <a:schemeClr val="accent1">
                  <a:lumMod val="20000"/>
                  <a:lumOff val="80000"/>
                </a:schemeClr>
              </a:gs>
            </a:gsLst>
            <a:lin ang="2700000" scaled="0"/>
          </a:gradFill>
          <a:ln>
            <a:noFill/>
          </a:ln>
        </p:spPr>
        <p:txBody>
          <a:bodyPr vert="horz" wrap="square" lIns="91440" tIns="45720" rIns="91440" bIns="45720" numCol="1" rtlCol="0" anchor="t" anchorCtr="0" compatLnSpc="1">
            <a:noAutofit/>
          </a:bodyPr>
          <a:lstStyle/>
          <a:p>
            <a:pPr lvl="0" algn="l">
              <a:buClrTx/>
              <a:buSzTx/>
              <a:buFontTx/>
            </a:pPr>
            <a:endParaRPr lang="zh-CN" altLang="en-US">
              <a:cs typeface="思源黑体 CN Light" panose="020B0300000000000000" pitchFamily="34" charset="-122"/>
              <a:sym typeface="+mn-ea"/>
            </a:endParaRPr>
          </a:p>
        </p:txBody>
      </p:sp>
      <p:sp>
        <p:nvSpPr>
          <p:cNvPr id="4" name="任意多边形 3"/>
          <p:cNvSpPr/>
          <p:nvPr userDrawn="1">
            <p:custDataLst>
              <p:tags r:id="rId9"/>
            </p:custDataLst>
          </p:nvPr>
        </p:nvSpPr>
        <p:spPr bwMode="auto">
          <a:xfrm>
            <a:off x="4445" y="6355715"/>
            <a:ext cx="12187555" cy="502285"/>
          </a:xfrm>
          <a:custGeom>
            <a:avLst/>
            <a:gdLst/>
            <a:ahLst/>
            <a:cxnLst>
              <a:cxn ang="3">
                <a:pos x="hc" y="t"/>
              </a:cxn>
              <a:cxn ang="cd2">
                <a:pos x="l" y="vc"/>
              </a:cxn>
              <a:cxn ang="cd4">
                <a:pos x="hc" y="b"/>
              </a:cxn>
              <a:cxn ang="0">
                <a:pos x="r" y="vc"/>
              </a:cxn>
            </a:cxnLst>
            <a:rect l="l" t="t" r="r" b="b"/>
            <a:pathLst>
              <a:path w="19193" h="1276">
                <a:moveTo>
                  <a:pt x="18470" y="378"/>
                </a:moveTo>
                <a:cubicBezTo>
                  <a:pt x="18601" y="378"/>
                  <a:pt x="18731" y="382"/>
                  <a:pt x="18858" y="390"/>
                </a:cubicBezTo>
                <a:cubicBezTo>
                  <a:pt x="18873" y="391"/>
                  <a:pt x="18888" y="392"/>
                  <a:pt x="18904" y="394"/>
                </a:cubicBezTo>
                <a:cubicBezTo>
                  <a:pt x="18982" y="399"/>
                  <a:pt x="19060" y="407"/>
                  <a:pt x="19137" y="416"/>
                </a:cubicBezTo>
                <a:lnTo>
                  <a:pt x="19193" y="423"/>
                </a:lnTo>
                <a:lnTo>
                  <a:pt x="19193" y="1276"/>
                </a:lnTo>
                <a:lnTo>
                  <a:pt x="13059" y="1276"/>
                </a:lnTo>
                <a:lnTo>
                  <a:pt x="13261" y="1237"/>
                </a:lnTo>
                <a:cubicBezTo>
                  <a:pt x="15176" y="858"/>
                  <a:pt x="16968" y="375"/>
                  <a:pt x="18470" y="378"/>
                </a:cubicBezTo>
                <a:close/>
                <a:moveTo>
                  <a:pt x="0" y="0"/>
                </a:moveTo>
                <a:lnTo>
                  <a:pt x="6" y="2"/>
                </a:lnTo>
                <a:cubicBezTo>
                  <a:pt x="1153" y="437"/>
                  <a:pt x="2651" y="921"/>
                  <a:pt x="4790" y="1264"/>
                </a:cubicBezTo>
                <a:lnTo>
                  <a:pt x="4865" y="1276"/>
                </a:lnTo>
                <a:lnTo>
                  <a:pt x="0" y="1276"/>
                </a:lnTo>
                <a:lnTo>
                  <a:pt x="0" y="0"/>
                </a:lnTo>
                <a:close/>
              </a:path>
            </a:pathLst>
          </a:custGeom>
          <a:gradFill>
            <a:gsLst>
              <a:gs pos="0">
                <a:schemeClr val="accent1">
                  <a:alpha val="11000"/>
                </a:schemeClr>
              </a:gs>
              <a:gs pos="76000">
                <a:schemeClr val="accent1">
                  <a:lumMod val="60000"/>
                  <a:lumOff val="40000"/>
                </a:schemeClr>
              </a:gs>
              <a:gs pos="94000">
                <a:schemeClr val="accent1">
                  <a:lumMod val="40000"/>
                  <a:lumOff val="60000"/>
                  <a:alpha val="61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wrap="square" lIns="0" tIns="0" rIns="0" bIns="0" rtlCol="0" anchor="b">
            <a:normAutofit/>
          </a:bodyPr>
          <a:lstStyle>
            <a:lvl1pPr>
              <a:defRPr lang="zh-CN" altLang="en-US" dirty="0"/>
            </a:lvl1pPr>
          </a:lstStyle>
          <a:p>
            <a:pPr lvl="0"/>
            <a:r>
              <a:rPr lang="zh-CN" altLang="en-US" dirty="0"/>
              <a:t>单击此处编辑母版标题样式</a:t>
            </a:r>
            <a:endParaRPr lang="zh-CN" altLang="en-US" dirty="0"/>
          </a:p>
        </p:txBody>
      </p:sp>
      <p:sp>
        <p:nvSpPr>
          <p:cNvPr id="3" name="内容占位符 2"/>
          <p:cNvSpPr>
            <a:spLocks noGrp="1"/>
          </p:cNvSpPr>
          <p:nvPr>
            <p:ph sz="half" idx="1"/>
            <p:custDataLst>
              <p:tags r:id="rId3"/>
            </p:custDataLst>
          </p:nvPr>
        </p:nvSpPr>
        <p:spPr>
          <a:xfrm>
            <a:off x="69596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内容占位符 3"/>
          <p:cNvSpPr>
            <a:spLocks noGrp="1"/>
          </p:cNvSpPr>
          <p:nvPr>
            <p:ph sz="half" idx="2"/>
            <p:custDataLst>
              <p:tags r:id="rId4"/>
            </p:custDataLst>
          </p:nvPr>
        </p:nvSpPr>
        <p:spPr>
          <a:xfrm>
            <a:off x="617220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日期占位符 4"/>
          <p:cNvSpPr>
            <a:spLocks noGrp="1"/>
          </p:cNvSpPr>
          <p:nvPr>
            <p:ph type="dt" sz="half" idx="10"/>
            <p:custDataLst>
              <p:tags r:id="rId5"/>
            </p:custDataLst>
          </p:nvPr>
        </p:nvSpPr>
        <p:spPr/>
        <p:txBody>
          <a:bodyPr wrap="square">
            <a:normAutofit/>
          </a:bodyPr>
          <a:lstStyle/>
          <a:p>
            <a:fld id="{5592522B-0F24-4480-B9DD-A9474A6880D6}"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3" name="文本占位符 2"/>
          <p:cNvSpPr>
            <a:spLocks noGrp="1"/>
          </p:cNvSpPr>
          <p:nvPr>
            <p:ph type="body" idx="1" hasCustomPrompt="1"/>
            <p:custDataLst>
              <p:tags r:id="rId2"/>
            </p:custDataLst>
          </p:nvPr>
        </p:nvSpPr>
        <p:spPr>
          <a:xfrm>
            <a:off x="695960" y="1301750"/>
            <a:ext cx="5323840" cy="411303"/>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单击此处编辑母版标题样式</a:t>
            </a:r>
            <a:endParaRPr lang="zh-CN" altLang="en-US" dirty="0"/>
          </a:p>
        </p:txBody>
      </p:sp>
      <p:sp>
        <p:nvSpPr>
          <p:cNvPr id="4" name="内容占位符 3"/>
          <p:cNvSpPr>
            <a:spLocks noGrp="1"/>
          </p:cNvSpPr>
          <p:nvPr>
            <p:ph sz="half" idx="2"/>
            <p:custDataLst>
              <p:tags r:id="rId3"/>
            </p:custDataLst>
          </p:nvPr>
        </p:nvSpPr>
        <p:spPr>
          <a:xfrm>
            <a:off x="695960" y="1875099"/>
            <a:ext cx="5323840" cy="4300276"/>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文本占位符 4"/>
          <p:cNvSpPr>
            <a:spLocks noGrp="1"/>
          </p:cNvSpPr>
          <p:nvPr>
            <p:ph type="body" sz="quarter" idx="3" hasCustomPrompt="1"/>
            <p:custDataLst>
              <p:tags r:id="rId4"/>
            </p:custDataLst>
          </p:nvPr>
        </p:nvSpPr>
        <p:spPr>
          <a:xfrm>
            <a:off x="6172200" y="1301750"/>
            <a:ext cx="5323840" cy="411303"/>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单击此处编辑母版标题样式</a:t>
            </a:r>
            <a:endParaRPr lang="zh-CN" altLang="en-US" dirty="0"/>
          </a:p>
        </p:txBody>
      </p:sp>
      <p:sp>
        <p:nvSpPr>
          <p:cNvPr id="6" name="内容占位符 5"/>
          <p:cNvSpPr>
            <a:spLocks noGrp="1"/>
          </p:cNvSpPr>
          <p:nvPr>
            <p:ph sz="quarter" idx="4"/>
            <p:custDataLst>
              <p:tags r:id="rId5"/>
            </p:custDataLst>
          </p:nvPr>
        </p:nvSpPr>
        <p:spPr>
          <a:xfrm>
            <a:off x="6172200" y="1875099"/>
            <a:ext cx="5323840" cy="4300276"/>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7" name="日期占位符 6"/>
          <p:cNvSpPr>
            <a:spLocks noGrp="1"/>
          </p:cNvSpPr>
          <p:nvPr>
            <p:ph type="dt" sz="half" idx="10"/>
            <p:custDataLst>
              <p:tags r:id="rId6"/>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wrap="square">
            <a:normAutofit/>
          </a:bodyPr>
          <a:lstStyle/>
          <a:p>
            <a:fld id="{BE5F26B5-172A-4DC2-B0B7-181CFC56B87C}" type="slidenum">
              <a:rPr lang="zh-CN" altLang="en-US" smtClean="0"/>
            </a:fld>
            <a:endParaRPr lang="zh-CN" altLang="en-US"/>
          </a:p>
        </p:txBody>
      </p:sp>
      <p:sp>
        <p:nvSpPr>
          <p:cNvPr id="10" name="标题 9"/>
          <p:cNvSpPr>
            <a:spLocks noGrp="1"/>
          </p:cNvSpPr>
          <p:nvPr>
            <p:ph type="title"/>
            <p:custDataLst>
              <p:tags r:id="rId9"/>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仅内容">
    <p:spTree>
      <p:nvGrpSpPr>
        <p:cNvPr id="1" name=""/>
        <p:cNvGrpSpPr/>
        <p:nvPr/>
      </p:nvGrpSpPr>
      <p:grpSpPr>
        <a:xfrm>
          <a:off x="0" y="0"/>
          <a:ext cx="0" cy="0"/>
          <a:chOff x="0" y="0"/>
          <a:chExt cx="0" cy="0"/>
        </a:xfrm>
      </p:grpSpPr>
      <p:sp>
        <p:nvSpPr>
          <p:cNvPr id="3" name="内容占位符 1"/>
          <p:cNvSpPr>
            <a:spLocks noGrp="1"/>
          </p:cNvSpPr>
          <p:nvPr>
            <p:ph idx="1"/>
            <p:custDataLst>
              <p:tags r:id="rId2"/>
            </p:custDataLst>
          </p:nvPr>
        </p:nvSpPr>
        <p:spPr>
          <a:xfrm>
            <a:off x="695960" y="360045"/>
            <a:ext cx="10801985" cy="581787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3"/>
          <p:cNvSpPr>
            <a:spLocks noGrp="1"/>
          </p:cNvSpPr>
          <p:nvPr>
            <p:ph type="ftr" sz="quarter" idx="11"/>
            <p:custDataLst>
              <p:tags r:id="rId4"/>
            </p:custDataLst>
          </p:nvPr>
        </p:nvSpPr>
        <p:spPr/>
        <p:txBody>
          <a:bodyPr/>
          <a:lstStyle/>
          <a:p>
            <a:endParaRPr lang="zh-CN" altLang="en-US"/>
          </a:p>
        </p:txBody>
      </p:sp>
      <p:sp>
        <p:nvSpPr>
          <p:cNvPr id="6"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标题和副标题">
    <p:spTree>
      <p:nvGrpSpPr>
        <p:cNvPr id="1" name=""/>
        <p:cNvGrpSpPr/>
        <p:nvPr/>
      </p:nvGrpSpPr>
      <p:grpSpPr>
        <a:xfrm>
          <a:off x="0" y="0"/>
          <a:ext cx="0" cy="0"/>
          <a:chOff x="0" y="0"/>
          <a:chExt cx="0" cy="0"/>
        </a:xfrm>
      </p:grpSpPr>
      <p:sp>
        <p:nvSpPr>
          <p:cNvPr id="3" name="文本占位符 2"/>
          <p:cNvSpPr>
            <a:spLocks noGrp="1"/>
          </p:cNvSpPr>
          <p:nvPr>
            <p:ph type="body" idx="1" hasCustomPrompt="1"/>
            <p:custDataLst>
              <p:tags r:id="rId2"/>
            </p:custDataLst>
          </p:nvPr>
        </p:nvSpPr>
        <p:spPr>
          <a:xfrm>
            <a:off x="695960" y="1301750"/>
            <a:ext cx="10799088" cy="405553"/>
          </a:xfrm>
        </p:spPr>
        <p:txBody>
          <a:bodyPr wrap="square" anchor="t">
            <a:norm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zh-CN" altLang="en-US" dirty="0"/>
              <a:t>单击此处编辑副标题</a:t>
            </a:r>
            <a:endParaRPr lang="zh-CN" altLang="en-US" dirty="0"/>
          </a:p>
        </p:txBody>
      </p:sp>
      <p:sp>
        <p:nvSpPr>
          <p:cNvPr id="7" name="日期占位符 3"/>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4"/>
            </p:custDataLst>
          </p:nvPr>
        </p:nvSpPr>
        <p:spPr/>
        <p:txBody>
          <a:bodyPr/>
          <a:lstStyle/>
          <a:p>
            <a:endParaRPr lang="zh-CN" altLang="en-US"/>
          </a:p>
        </p:txBody>
      </p:sp>
      <p:sp>
        <p:nvSpPr>
          <p:cNvPr id="9" name="灯片编号占位符 5"/>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
        <p:nvSpPr>
          <p:cNvPr id="4" name="标题 3"/>
          <p:cNvSpPr>
            <a:spLocks noGrp="1"/>
          </p:cNvSpPr>
          <p:nvPr>
            <p:ph type="title"/>
            <p:custDataLst>
              <p:tags r:id="rId6"/>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showMasterSp="0" userDrawn="1">
  <p:cSld name="封面页-1-1_4">
    <p:spTree>
      <p:nvGrpSpPr>
        <p:cNvPr id="1" name=""/>
        <p:cNvGrpSpPr/>
        <p:nvPr/>
      </p:nvGrpSpPr>
      <p:grpSpPr>
        <a:xfrm>
          <a:off x="0" y="0"/>
          <a:ext cx="0" cy="0"/>
          <a:chOff x="0" y="0"/>
          <a:chExt cx="0" cy="0"/>
        </a:xfrm>
      </p:grpSpPr>
      <p:sp>
        <p:nvSpPr>
          <p:cNvPr id="15" name="矩形 14"/>
          <p:cNvSpPr/>
          <p:nvPr userDrawn="1">
            <p:custDataLst>
              <p:tags r:id="rId2"/>
            </p:custDataLst>
          </p:nvPr>
        </p:nvSpPr>
        <p:spPr>
          <a:xfrm>
            <a:off x="0" y="0"/>
            <a:ext cx="12192000" cy="685736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userDrawn="1">
            <p:custDataLst>
              <p:tags r:id="rId3"/>
            </p:custDataLst>
          </p:nvPr>
        </p:nvSpPr>
        <p:spPr>
          <a:xfrm>
            <a:off x="6326505" y="548640"/>
            <a:ext cx="5865495" cy="6309360"/>
          </a:xfrm>
          <a:custGeom>
            <a:avLst/>
            <a:gdLst>
              <a:gd name="connsiteX0" fmla="*/ 10383 w 11277"/>
              <a:gd name="connsiteY0" fmla="*/ 392 h 10857"/>
              <a:gd name="connsiteX1" fmla="*/ 4578 w 11277"/>
              <a:gd name="connsiteY1" fmla="*/ 1259 h 10857"/>
              <a:gd name="connsiteX2" fmla="*/ 3752 w 11277"/>
              <a:gd name="connsiteY2" fmla="*/ 3597 h 10857"/>
              <a:gd name="connsiteX3" fmla="*/ 1609 w 11277"/>
              <a:gd name="connsiteY3" fmla="*/ 6146 h 10857"/>
              <a:gd name="connsiteX4" fmla="*/ 2081 w 11277"/>
              <a:gd name="connsiteY4" fmla="*/ 9898 h 10857"/>
              <a:gd name="connsiteX5" fmla="*/ 371 w 11277"/>
              <a:gd name="connsiteY5" fmla="*/ 10462 h 10857"/>
              <a:gd name="connsiteX6" fmla="*/ 10273 w 11277"/>
              <a:gd name="connsiteY6" fmla="*/ 9913 h 10857"/>
              <a:gd name="connsiteX7" fmla="*/ 11071 w 11277"/>
              <a:gd name="connsiteY7" fmla="*/ 2972 h 10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85" h="9936">
                <a:moveTo>
                  <a:pt x="7521" y="0"/>
                </a:moveTo>
                <a:cubicBezTo>
                  <a:pt x="8103" y="2"/>
                  <a:pt x="8694" y="89"/>
                  <a:pt x="9256" y="300"/>
                </a:cubicBezTo>
                <a:lnTo>
                  <a:pt x="9285" y="311"/>
                </a:lnTo>
                <a:lnTo>
                  <a:pt x="9285" y="9936"/>
                </a:lnTo>
                <a:lnTo>
                  <a:pt x="755" y="9936"/>
                </a:lnTo>
                <a:lnTo>
                  <a:pt x="757" y="9931"/>
                </a:lnTo>
                <a:cubicBezTo>
                  <a:pt x="760" y="9920"/>
                  <a:pt x="759" y="9909"/>
                  <a:pt x="755" y="9898"/>
                </a:cubicBezTo>
                <a:cubicBezTo>
                  <a:pt x="627" y="9538"/>
                  <a:pt x="-496" y="8163"/>
                  <a:pt x="259" y="6146"/>
                </a:cubicBezTo>
                <a:cubicBezTo>
                  <a:pt x="1015" y="4129"/>
                  <a:pt x="2002" y="4380"/>
                  <a:pt x="2511" y="3597"/>
                </a:cubicBezTo>
                <a:cubicBezTo>
                  <a:pt x="3074" y="2981"/>
                  <a:pt x="2601" y="1853"/>
                  <a:pt x="3379" y="1259"/>
                </a:cubicBezTo>
                <a:cubicBezTo>
                  <a:pt x="3951" y="823"/>
                  <a:pt x="5697" y="-6"/>
                  <a:pt x="7521" y="0"/>
                </a:cubicBezTo>
                <a:close/>
              </a:path>
            </a:pathLst>
          </a:cu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任意多边形 15"/>
          <p:cNvSpPr/>
          <p:nvPr userDrawn="1">
            <p:custDataLst>
              <p:tags r:id="rId4"/>
            </p:custDataLst>
          </p:nvPr>
        </p:nvSpPr>
        <p:spPr>
          <a:xfrm>
            <a:off x="6606540" y="732155"/>
            <a:ext cx="5585460" cy="6125845"/>
          </a:xfrm>
          <a:custGeom>
            <a:avLst/>
            <a:gdLst>
              <a:gd name="connsiteX0" fmla="*/ 10383 w 11277"/>
              <a:gd name="connsiteY0" fmla="*/ 392 h 10857"/>
              <a:gd name="connsiteX1" fmla="*/ 4578 w 11277"/>
              <a:gd name="connsiteY1" fmla="*/ 1259 h 10857"/>
              <a:gd name="connsiteX2" fmla="*/ 3752 w 11277"/>
              <a:gd name="connsiteY2" fmla="*/ 3597 h 10857"/>
              <a:gd name="connsiteX3" fmla="*/ 1609 w 11277"/>
              <a:gd name="connsiteY3" fmla="*/ 6146 h 10857"/>
              <a:gd name="connsiteX4" fmla="*/ 2081 w 11277"/>
              <a:gd name="connsiteY4" fmla="*/ 9898 h 10857"/>
              <a:gd name="connsiteX5" fmla="*/ 371 w 11277"/>
              <a:gd name="connsiteY5" fmla="*/ 10462 h 10857"/>
              <a:gd name="connsiteX6" fmla="*/ 10273 w 11277"/>
              <a:gd name="connsiteY6" fmla="*/ 9913 h 10857"/>
              <a:gd name="connsiteX7" fmla="*/ 11071 w 11277"/>
              <a:gd name="connsiteY7" fmla="*/ 2972 h 10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19" h="9647">
                <a:moveTo>
                  <a:pt x="7157" y="0"/>
                </a:moveTo>
                <a:cubicBezTo>
                  <a:pt x="7711" y="2"/>
                  <a:pt x="8273" y="89"/>
                  <a:pt x="8808" y="300"/>
                </a:cubicBezTo>
                <a:lnTo>
                  <a:pt x="8819" y="305"/>
                </a:lnTo>
                <a:lnTo>
                  <a:pt x="8819" y="9647"/>
                </a:lnTo>
                <a:lnTo>
                  <a:pt x="598" y="9647"/>
                </a:lnTo>
                <a:lnTo>
                  <a:pt x="586" y="9624"/>
                </a:lnTo>
                <a:cubicBezTo>
                  <a:pt x="282" y="9046"/>
                  <a:pt x="-349" y="7816"/>
                  <a:pt x="247" y="6146"/>
                </a:cubicBezTo>
                <a:cubicBezTo>
                  <a:pt x="966" y="4129"/>
                  <a:pt x="1905" y="4380"/>
                  <a:pt x="2390" y="3597"/>
                </a:cubicBezTo>
                <a:cubicBezTo>
                  <a:pt x="2925" y="2981"/>
                  <a:pt x="2475" y="1853"/>
                  <a:pt x="3216" y="1259"/>
                </a:cubicBezTo>
                <a:cubicBezTo>
                  <a:pt x="3760" y="823"/>
                  <a:pt x="5421" y="-6"/>
                  <a:pt x="7157" y="0"/>
                </a:cubicBezTo>
                <a:close/>
              </a:path>
            </a:pathLst>
          </a:custGeom>
          <a:gradFill>
            <a:gsLst>
              <a:gs pos="0">
                <a:schemeClr val="bg1">
                  <a:alpha val="25000"/>
                </a:schemeClr>
              </a:gs>
              <a:gs pos="99000">
                <a:schemeClr val="bg1">
                  <a:alpha val="61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25" name="图片 24" descr="学习时长_#333333_128_21584212"/>
          <p:cNvPicPr>
            <a:picLocks noChangeAspect="1"/>
          </p:cNvPicPr>
          <p:nvPr userDrawn="1">
            <p:custDataLst>
              <p:tags r:id="rId5"/>
            </p:custDataLst>
          </p:nvPr>
        </p:nvPicPr>
        <p:blipFill>
          <a:blip r:embed="rId6"/>
          <a:stretch>
            <a:fillRect/>
          </a:stretch>
        </p:blipFill>
        <p:spPr>
          <a:xfrm rot="20760000">
            <a:off x="4237355" y="5903595"/>
            <a:ext cx="579120" cy="579120"/>
          </a:xfrm>
          <a:prstGeom prst="rect">
            <a:avLst/>
          </a:prstGeom>
        </p:spPr>
      </p:pic>
      <p:pic>
        <p:nvPicPr>
          <p:cNvPr id="28" name="图片 27" descr="学习计划_#333333_128_21584213"/>
          <p:cNvPicPr>
            <a:picLocks noChangeAspect="1"/>
          </p:cNvPicPr>
          <p:nvPr userDrawn="1">
            <p:custDataLst>
              <p:tags r:id="rId7"/>
            </p:custDataLst>
          </p:nvPr>
        </p:nvPicPr>
        <p:blipFill>
          <a:blip r:embed="rId8"/>
          <a:stretch>
            <a:fillRect/>
          </a:stretch>
        </p:blipFill>
        <p:spPr>
          <a:xfrm rot="1200000">
            <a:off x="5716270" y="418465"/>
            <a:ext cx="898525" cy="898525"/>
          </a:xfrm>
          <a:prstGeom prst="rect">
            <a:avLst/>
          </a:prstGeom>
        </p:spPr>
      </p:pic>
      <p:sp>
        <p:nvSpPr>
          <p:cNvPr id="7" name="日期占位符 3"/>
          <p:cNvSpPr>
            <a:spLocks noGrp="1"/>
          </p:cNvSpPr>
          <p:nvPr>
            <p:ph type="dt" sz="half" idx="10"/>
            <p:custDataLst>
              <p:tags r:id="rId9"/>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10"/>
            </p:custDataLst>
          </p:nvPr>
        </p:nvSpPr>
        <p:spPr/>
        <p:txBody>
          <a:bodyPr>
            <a:normAutofit/>
          </a:bodyPr>
          <a:lstStyle/>
          <a:p>
            <a:endParaRPr lang="zh-CN" altLang="en-US" dirty="0"/>
          </a:p>
        </p:txBody>
      </p:sp>
      <p:sp>
        <p:nvSpPr>
          <p:cNvPr id="9" name="灯片编号占位符 5"/>
          <p:cNvSpPr>
            <a:spLocks noGrp="1"/>
          </p:cNvSpPr>
          <p:nvPr>
            <p:ph type="sldNum" sz="quarter" idx="12"/>
            <p:custDataLst>
              <p:tags r:id="rId11"/>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
        <p:nvSpPr>
          <p:cNvPr id="10" name="任意多边形 7"/>
          <p:cNvSpPr/>
          <p:nvPr userDrawn="1">
            <p:custDataLst>
              <p:tags r:id="rId12"/>
            </p:custDataLst>
          </p:nvPr>
        </p:nvSpPr>
        <p:spPr>
          <a:xfrm>
            <a:off x="0" y="0"/>
            <a:ext cx="2470150" cy="1870710"/>
          </a:xfrm>
          <a:custGeom>
            <a:avLst/>
            <a:gdLst/>
            <a:ahLst/>
            <a:cxnLst>
              <a:cxn ang="3">
                <a:pos x="hc" y="t"/>
              </a:cxn>
              <a:cxn ang="cd2">
                <a:pos x="l" y="vc"/>
              </a:cxn>
              <a:cxn ang="cd4">
                <a:pos x="hc" y="b"/>
              </a:cxn>
              <a:cxn ang="0">
                <a:pos x="r" y="vc"/>
              </a:cxn>
            </a:cxnLst>
            <a:rect l="l" t="t" r="r" b="b"/>
            <a:pathLst>
              <a:path w="3591" h="2923">
                <a:moveTo>
                  <a:pt x="0" y="0"/>
                </a:moveTo>
                <a:lnTo>
                  <a:pt x="3591" y="0"/>
                </a:lnTo>
                <a:lnTo>
                  <a:pt x="3578" y="40"/>
                </a:lnTo>
                <a:cubicBezTo>
                  <a:pt x="3468" y="379"/>
                  <a:pt x="3296" y="737"/>
                  <a:pt x="2982" y="941"/>
                </a:cubicBezTo>
                <a:cubicBezTo>
                  <a:pt x="2392" y="1324"/>
                  <a:pt x="1641" y="895"/>
                  <a:pt x="1017" y="1298"/>
                </a:cubicBezTo>
                <a:cubicBezTo>
                  <a:pt x="468" y="1654"/>
                  <a:pt x="604" y="2410"/>
                  <a:pt x="19" y="2907"/>
                </a:cubicBezTo>
                <a:lnTo>
                  <a:pt x="0" y="2923"/>
                </a:lnTo>
                <a:lnTo>
                  <a:pt x="0" y="2906"/>
                </a:lnTo>
                <a:lnTo>
                  <a:pt x="0" y="0"/>
                </a:lnTo>
                <a:close/>
              </a:path>
            </a:pathLst>
          </a:custGeom>
          <a:gradFill>
            <a:gsLst>
              <a:gs pos="0">
                <a:schemeClr val="bg1">
                  <a:alpha val="63000"/>
                </a:schemeClr>
              </a:gs>
              <a:gs pos="99000">
                <a:schemeClr val="bg1">
                  <a:alpha val="28000"/>
                </a:schemeClr>
              </a:gs>
            </a:gsLst>
            <a:lin ang="81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sp>
        <p:nvSpPr>
          <p:cNvPr id="11" name="任意多边形 2"/>
          <p:cNvSpPr/>
          <p:nvPr userDrawn="1">
            <p:custDataLst>
              <p:tags r:id="rId13"/>
            </p:custDataLst>
          </p:nvPr>
        </p:nvSpPr>
        <p:spPr>
          <a:xfrm>
            <a:off x="0" y="0"/>
            <a:ext cx="2280285" cy="1534795"/>
          </a:xfrm>
          <a:custGeom>
            <a:avLst/>
            <a:gdLst/>
            <a:ahLst/>
            <a:cxnLst>
              <a:cxn ang="3">
                <a:pos x="hc" y="t"/>
              </a:cxn>
              <a:cxn ang="cd2">
                <a:pos x="l" y="vc"/>
              </a:cxn>
              <a:cxn ang="cd4">
                <a:pos x="hc" y="b"/>
              </a:cxn>
              <a:cxn ang="0">
                <a:pos x="r" y="vc"/>
              </a:cxn>
            </a:cxnLst>
            <a:rect l="l" t="t" r="r" b="b"/>
            <a:pathLst>
              <a:path w="3591" h="2923">
                <a:moveTo>
                  <a:pt x="0" y="0"/>
                </a:moveTo>
                <a:lnTo>
                  <a:pt x="3591" y="0"/>
                </a:lnTo>
                <a:lnTo>
                  <a:pt x="3578" y="40"/>
                </a:lnTo>
                <a:cubicBezTo>
                  <a:pt x="3468" y="379"/>
                  <a:pt x="3296" y="737"/>
                  <a:pt x="2982" y="941"/>
                </a:cubicBezTo>
                <a:cubicBezTo>
                  <a:pt x="2392" y="1324"/>
                  <a:pt x="1641" y="895"/>
                  <a:pt x="1017" y="1298"/>
                </a:cubicBezTo>
                <a:cubicBezTo>
                  <a:pt x="468" y="1654"/>
                  <a:pt x="604" y="2410"/>
                  <a:pt x="19" y="2907"/>
                </a:cubicBezTo>
                <a:lnTo>
                  <a:pt x="0" y="2923"/>
                </a:lnTo>
                <a:lnTo>
                  <a:pt x="0" y="2906"/>
                </a:lnTo>
                <a:lnTo>
                  <a:pt x="0" y="0"/>
                </a:lnTo>
                <a:close/>
              </a:path>
            </a:pathLst>
          </a:custGeom>
          <a:solidFill>
            <a:schemeClr val="bg1">
              <a:alpha val="3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2" name="任意多边形 8"/>
          <p:cNvSpPr/>
          <p:nvPr userDrawn="1">
            <p:custDataLst>
              <p:tags r:id="rId14"/>
            </p:custDataLst>
          </p:nvPr>
        </p:nvSpPr>
        <p:spPr>
          <a:xfrm>
            <a:off x="635" y="6009005"/>
            <a:ext cx="1871980" cy="848995"/>
          </a:xfrm>
          <a:custGeom>
            <a:avLst/>
            <a:gdLst/>
            <a:ahLst/>
            <a:cxnLst>
              <a:cxn ang="3">
                <a:pos x="hc" y="t"/>
              </a:cxn>
              <a:cxn ang="cd2">
                <a:pos x="l" y="vc"/>
              </a:cxn>
              <a:cxn ang="cd4">
                <a:pos x="hc" y="b"/>
              </a:cxn>
              <a:cxn ang="0">
                <a:pos x="r" y="vc"/>
              </a:cxn>
            </a:cxnLst>
            <a:rect l="l" t="t" r="r" b="b"/>
            <a:pathLst>
              <a:path w="2948" h="1337">
                <a:moveTo>
                  <a:pt x="0" y="0"/>
                </a:moveTo>
                <a:lnTo>
                  <a:pt x="13" y="14"/>
                </a:lnTo>
                <a:cubicBezTo>
                  <a:pt x="63" y="67"/>
                  <a:pt x="119" y="117"/>
                  <a:pt x="182" y="163"/>
                </a:cubicBezTo>
                <a:cubicBezTo>
                  <a:pt x="799" y="614"/>
                  <a:pt x="1535" y="130"/>
                  <a:pt x="2326" y="726"/>
                </a:cubicBezTo>
                <a:cubicBezTo>
                  <a:pt x="2364" y="755"/>
                  <a:pt x="2404" y="785"/>
                  <a:pt x="2441" y="818"/>
                </a:cubicBezTo>
                <a:cubicBezTo>
                  <a:pt x="2649" y="1000"/>
                  <a:pt x="2811" y="1109"/>
                  <a:pt x="2946" y="1324"/>
                </a:cubicBezTo>
                <a:lnTo>
                  <a:pt x="2948" y="1337"/>
                </a:lnTo>
                <a:lnTo>
                  <a:pt x="836" y="1337"/>
                </a:lnTo>
                <a:lnTo>
                  <a:pt x="0" y="1337"/>
                </a:lnTo>
                <a:lnTo>
                  <a:pt x="0" y="0"/>
                </a:lnTo>
                <a:close/>
              </a:path>
            </a:pathLst>
          </a:custGeom>
          <a:solidFill>
            <a:schemeClr val="bg1">
              <a:alpha val="28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3" name="任意多边形 10"/>
          <p:cNvSpPr/>
          <p:nvPr userDrawn="1">
            <p:custDataLst>
              <p:tags r:id="rId15"/>
            </p:custDataLst>
          </p:nvPr>
        </p:nvSpPr>
        <p:spPr>
          <a:xfrm>
            <a:off x="635" y="5815330"/>
            <a:ext cx="2078990" cy="1042670"/>
          </a:xfrm>
          <a:custGeom>
            <a:avLst/>
            <a:gdLst/>
            <a:ahLst/>
            <a:cxnLst>
              <a:cxn ang="3">
                <a:pos x="hc" y="t"/>
              </a:cxn>
              <a:cxn ang="cd2">
                <a:pos x="l" y="vc"/>
              </a:cxn>
              <a:cxn ang="cd4">
                <a:pos x="hc" y="b"/>
              </a:cxn>
              <a:cxn ang="0">
                <a:pos x="r" y="vc"/>
              </a:cxn>
            </a:cxnLst>
            <a:rect l="l" t="t" r="r" b="b"/>
            <a:pathLst>
              <a:path w="2948" h="1337">
                <a:moveTo>
                  <a:pt x="0" y="0"/>
                </a:moveTo>
                <a:lnTo>
                  <a:pt x="13" y="14"/>
                </a:lnTo>
                <a:cubicBezTo>
                  <a:pt x="63" y="67"/>
                  <a:pt x="119" y="117"/>
                  <a:pt x="182" y="163"/>
                </a:cubicBezTo>
                <a:cubicBezTo>
                  <a:pt x="799" y="614"/>
                  <a:pt x="1535" y="130"/>
                  <a:pt x="2326" y="726"/>
                </a:cubicBezTo>
                <a:cubicBezTo>
                  <a:pt x="2364" y="755"/>
                  <a:pt x="2404" y="785"/>
                  <a:pt x="2441" y="818"/>
                </a:cubicBezTo>
                <a:cubicBezTo>
                  <a:pt x="2649" y="1000"/>
                  <a:pt x="2811" y="1109"/>
                  <a:pt x="2946" y="1324"/>
                </a:cubicBezTo>
                <a:lnTo>
                  <a:pt x="2948" y="1337"/>
                </a:lnTo>
                <a:lnTo>
                  <a:pt x="836" y="1337"/>
                </a:lnTo>
                <a:lnTo>
                  <a:pt x="0" y="1337"/>
                </a:lnTo>
                <a:lnTo>
                  <a:pt x="0" y="0"/>
                </a:lnTo>
                <a:close/>
              </a:path>
            </a:pathLst>
          </a:custGeom>
          <a:solidFill>
            <a:schemeClr val="bg1">
              <a:alpha val="28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4" name="日期时间占位符 7"/>
          <p:cNvSpPr>
            <a:spLocks noGrp="1"/>
          </p:cNvSpPr>
          <p:nvPr>
            <p:ph type="body" sz="quarter" idx="16386" hasCustomPrompt="1"/>
            <p:custDataLst>
              <p:tags r:id="rId16"/>
            </p:custDataLst>
          </p:nvPr>
        </p:nvSpPr>
        <p:spPr>
          <a:xfrm>
            <a:off x="1016000" y="1651000"/>
            <a:ext cx="6097058" cy="457200"/>
          </a:xfrm>
          <a:prstGeom prst="roundRect">
            <a:avLst>
              <a:gd name="adj" fmla="val 50000"/>
            </a:avLst>
          </a:prstGeom>
          <a:noFill/>
        </p:spPr>
        <p:txBody>
          <a:bodyPr vert="horz" wrap="square" lIns="0" tIns="0" rIns="0" bIns="0" anchor="t">
            <a:normAutofit/>
          </a:bodyPr>
          <a:lstStyle>
            <a:lvl1pPr marL="0" indent="0" algn="l">
              <a:lnSpc>
                <a:spcPct val="125000"/>
              </a:lnSpc>
              <a:spcBef>
                <a:spcPct val="0"/>
              </a:spcBef>
              <a:spcAft>
                <a:spcPct val="0"/>
              </a:spcAft>
              <a:buNone/>
              <a:defRPr sz="2400" i="1" spc="0">
                <a:solidFill>
                  <a:srgbClr val="FFFFFF"/>
                </a:solidFill>
                <a:effectLst>
                  <a:outerShdw blurRad="50800" dist="50800" dir="5400000" algn="ctr" rotWithShape="0">
                    <a:schemeClr val="bg1">
                      <a:alpha val="100000"/>
                    </a:schemeClr>
                  </a:outerShdw>
                </a:effectLst>
                <a:latin typeface="+mn-ea"/>
                <a:ea typeface="+mn-ea"/>
              </a:defRPr>
            </a:lvl1pPr>
          </a:lstStyle>
          <a:p>
            <a:pPr lvl="0"/>
            <a:r>
              <a:rPr lang="zh-CN" altLang="en-US" dirty="0"/>
              <a:t>20XX YEAR</a:t>
            </a:r>
            <a:endParaRPr lang="zh-CN" altLang="en-US" dirty="0"/>
          </a:p>
        </p:txBody>
      </p:sp>
      <p:pic>
        <p:nvPicPr>
          <p:cNvPr id="17" name="图片 11" descr="生成 3D 学生形象 (6)"/>
          <p:cNvPicPr>
            <a:picLocks noChangeAspect="1"/>
          </p:cNvPicPr>
          <p:nvPr userDrawn="1">
            <p:custDataLst>
              <p:tags r:id="rId17"/>
            </p:custDataLst>
          </p:nvPr>
        </p:nvPicPr>
        <p:blipFill>
          <a:blip r:embed="rId18"/>
          <a:srcRect l="9638"/>
          <a:stretch>
            <a:fillRect/>
          </a:stretch>
        </p:blipFill>
        <p:spPr>
          <a:xfrm flipH="1">
            <a:off x="6226810" y="275590"/>
            <a:ext cx="5965190" cy="6582410"/>
          </a:xfrm>
          <a:prstGeom prst="rect">
            <a:avLst/>
          </a:prstGeom>
        </p:spPr>
      </p:pic>
      <p:sp>
        <p:nvSpPr>
          <p:cNvPr id="6" name="标题 1"/>
          <p:cNvSpPr txBox="1">
            <a:spLocks noGrp="1"/>
          </p:cNvSpPr>
          <p:nvPr>
            <p:ph type="ctrTitle" idx="16385" hasCustomPrompt="1"/>
            <p:custDataLst>
              <p:tags r:id="rId19"/>
            </p:custDataLst>
          </p:nvPr>
        </p:nvSpPr>
        <p:spPr>
          <a:xfrm>
            <a:off x="1016000" y="2159000"/>
            <a:ext cx="6352646" cy="2540000"/>
          </a:xfrm>
          <a:noFill/>
        </p:spPr>
        <p:txBody>
          <a:bodyPr vert="horz" wrap="square" lIns="0" tIns="0" rIns="0" bIns="0" rtlCol="0" anchor="t" anchorCtr="0">
            <a:normAutofit/>
          </a:bodyPr>
          <a:lstStyle>
            <a:lvl1pPr marL="0" marR="0" indent="0" algn="l" defTabSz="914400" rtl="0" eaLnBrk="1" fontAlgn="auto" latinLnBrk="0" hangingPunct="1">
              <a:lnSpc>
                <a:spcPct val="100000"/>
              </a:lnSpc>
              <a:spcBef>
                <a:spcPct val="0"/>
              </a:spcBef>
              <a:spcAft>
                <a:spcPct val="0"/>
              </a:spcAft>
              <a:buClrTx/>
              <a:buSzTx/>
              <a:buFontTx/>
              <a:buNone/>
              <a:defRPr kumimoji="0" lang="zh-CN" altLang="en-US" sz="6000" b="0" i="1" u="none" strike="noStrike" kern="1200" cap="none" spc="0" normalizeH="0" baseline="0" noProof="1">
                <a:solidFill>
                  <a:srgbClr val="F9FBFA"/>
                </a:solidFill>
                <a:effectLst>
                  <a:outerShdw blurRad="190500" dist="127000" dir="2700000" sx="97000" sy="97000" algn="tl" rotWithShape="0">
                    <a:schemeClr val="bg2">
                      <a:lumMod val="10000"/>
                      <a:alpha val="20000"/>
                    </a:schemeClr>
                  </a:outerShdw>
                </a:effectLst>
                <a:uFillTx/>
                <a:latin typeface="+mj-ea"/>
                <a:ea typeface="+mj-ea"/>
                <a:cs typeface="+mj-ea"/>
              </a:defRPr>
            </a:lvl1pPr>
          </a:lstStyle>
          <a:p>
            <a:pPr lvl="0"/>
            <a:r>
              <a:rPr>
                <a:sym typeface="+mn-ea"/>
              </a:rPr>
              <a:t>单击此处
添加文档标题</a:t>
            </a:r>
            <a:endParaRPr>
              <a:sym typeface="+mn-ea"/>
            </a:endParaRPr>
          </a:p>
        </p:txBody>
      </p:sp>
      <p:sp>
        <p:nvSpPr>
          <p:cNvPr id="24" name="署名占位符 10"/>
          <p:cNvSpPr>
            <a:spLocks noGrp="1"/>
          </p:cNvSpPr>
          <p:nvPr>
            <p:ph type="body" sz="quarter" idx="16387" hasCustomPrompt="1"/>
            <p:custDataLst>
              <p:tags r:id="rId20"/>
            </p:custDataLst>
          </p:nvPr>
        </p:nvSpPr>
        <p:spPr>
          <a:xfrm>
            <a:off x="1016000" y="4749800"/>
            <a:ext cx="2540882" cy="533400"/>
          </a:xfrm>
          <a:prstGeom prst="roundRect">
            <a:avLst>
              <a:gd name="adj" fmla="val 50000"/>
            </a:avLst>
          </a:prstGeom>
          <a:noFill/>
        </p:spPr>
        <p:txBody>
          <a:bodyPr vert="horz" wrap="square" lIns="0" tIns="0" rIns="0" bIns="0" anchor="ctr">
            <a:normAutofit/>
          </a:bodyPr>
          <a:lstStyle>
            <a:lvl1pPr marL="0" indent="0" algn="l">
              <a:lnSpc>
                <a:spcPct val="120000"/>
              </a:lnSpc>
              <a:spcBef>
                <a:spcPct val="0"/>
              </a:spcBef>
              <a:spcAft>
                <a:spcPct val="0"/>
              </a:spcAft>
              <a:buNone/>
              <a:defRPr sz="2000" i="1" spc="0">
                <a:solidFill>
                  <a:srgbClr val="FFFFFF"/>
                </a:solidFill>
                <a:effectLst>
                  <a:outerShdw blurRad="50800" dist="50800" dir="5400000" algn="ctr" rotWithShape="0">
                    <a:schemeClr val="bg1">
                      <a:alpha val="100000"/>
                    </a:schemeClr>
                  </a:outerShdw>
                </a:effectLst>
                <a:latin typeface="+mn-ea"/>
                <a:ea typeface="+mn-ea"/>
              </a:defRPr>
            </a:lvl1pPr>
          </a:lstStyle>
          <a:p>
            <a:pPr lvl="0"/>
            <a:r>
              <a:rPr lang="zh-CN" altLang="en-US" dirty="0"/>
              <a:t>BY WPS</a:t>
            </a:r>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647700" y="1825625"/>
            <a:ext cx="10515600" cy="4351338"/>
          </a:xfrm>
        </p:spPr>
        <p:txBody>
          <a:bodyPr>
            <a:normAutofit/>
          </a:bodyPr>
          <a:lstStyle>
            <a:lvl1pPr>
              <a:defRPr sz="2000">
                <a:solidFill>
                  <a:schemeClr val="tx1">
                    <a:lumMod val="75000"/>
                    <a:lumOff val="25000"/>
                  </a:schemeClr>
                </a:solidFill>
              </a:defRPr>
            </a:lvl1pPr>
            <a:lvl2pPr>
              <a:defRPr sz="18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showMasterSp="0" userDrawn="1">
  <p:cSld name="章节页-1-2_6">
    <p:spTree>
      <p:nvGrpSpPr>
        <p:cNvPr id="1" name=""/>
        <p:cNvGrpSpPr/>
        <p:nvPr/>
      </p:nvGrpSpPr>
      <p:grpSpPr>
        <a:xfrm>
          <a:off x="0" y="0"/>
          <a:ext cx="0" cy="0"/>
          <a:chOff x="0" y="0"/>
          <a:chExt cx="0" cy="0"/>
        </a:xfrm>
      </p:grpSpPr>
      <p:sp>
        <p:nvSpPr>
          <p:cNvPr id="34" name="矩形 33"/>
          <p:cNvSpPr/>
          <p:nvPr userDrawn="1">
            <p:custDataLst>
              <p:tags r:id="rId2"/>
            </p:custDataLst>
          </p:nvPr>
        </p:nvSpPr>
        <p:spPr>
          <a:xfrm>
            <a:off x="0" y="0"/>
            <a:ext cx="12192000" cy="685736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userDrawn="1">
            <p:custDataLst>
              <p:tags r:id="rId3"/>
            </p:custDataLst>
          </p:nvPr>
        </p:nvSpPr>
        <p:spPr>
          <a:xfrm>
            <a:off x="10828020" y="5106035"/>
            <a:ext cx="1363980" cy="1751965"/>
          </a:xfrm>
          <a:custGeom>
            <a:avLst/>
            <a:gdLst/>
            <a:ahLst/>
            <a:cxnLst>
              <a:cxn ang="3">
                <a:pos x="hc" y="t"/>
              </a:cxn>
              <a:cxn ang="cd2">
                <a:pos x="l" y="vc"/>
              </a:cxn>
              <a:cxn ang="cd4">
                <a:pos x="hc" y="b"/>
              </a:cxn>
              <a:cxn ang="0">
                <a:pos x="r" y="vc"/>
              </a:cxn>
            </a:cxnLst>
            <a:rect l="l" t="t" r="r" b="b"/>
            <a:pathLst>
              <a:path w="2160" h="2759">
                <a:moveTo>
                  <a:pt x="2160" y="0"/>
                </a:moveTo>
                <a:lnTo>
                  <a:pt x="2160" y="2759"/>
                </a:lnTo>
                <a:lnTo>
                  <a:pt x="0" y="2759"/>
                </a:lnTo>
                <a:lnTo>
                  <a:pt x="0" y="2759"/>
                </a:lnTo>
                <a:cubicBezTo>
                  <a:pt x="380" y="2366"/>
                  <a:pt x="928" y="2433"/>
                  <a:pt x="1185" y="2021"/>
                </a:cubicBezTo>
                <a:cubicBezTo>
                  <a:pt x="1490" y="1530"/>
                  <a:pt x="1146" y="951"/>
                  <a:pt x="1437" y="487"/>
                </a:cubicBezTo>
                <a:cubicBezTo>
                  <a:pt x="1591" y="239"/>
                  <a:pt x="1867" y="101"/>
                  <a:pt x="2130" y="10"/>
                </a:cubicBezTo>
                <a:lnTo>
                  <a:pt x="2160" y="0"/>
                </a:lnTo>
                <a:close/>
              </a:path>
            </a:pathLst>
          </a:custGeom>
          <a:gradFill>
            <a:gsLst>
              <a:gs pos="0">
                <a:schemeClr val="bg1">
                  <a:alpha val="25000"/>
                </a:schemeClr>
              </a:gs>
              <a:gs pos="99000">
                <a:schemeClr val="bg1">
                  <a:alpha val="61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22" name="任意多边形 21"/>
          <p:cNvSpPr/>
          <p:nvPr userDrawn="1">
            <p:custDataLst>
              <p:tags r:id="rId4"/>
            </p:custDataLst>
          </p:nvPr>
        </p:nvSpPr>
        <p:spPr>
          <a:xfrm>
            <a:off x="10527665" y="5002530"/>
            <a:ext cx="1664335" cy="1855470"/>
          </a:xfrm>
          <a:custGeom>
            <a:avLst/>
            <a:gdLst/>
            <a:ahLst/>
            <a:cxnLst>
              <a:cxn ang="3">
                <a:pos x="hc" y="t"/>
              </a:cxn>
              <a:cxn ang="cd2">
                <a:pos x="l" y="vc"/>
              </a:cxn>
              <a:cxn ang="cd4">
                <a:pos x="hc" y="b"/>
              </a:cxn>
              <a:cxn ang="0">
                <a:pos x="r" y="vc"/>
              </a:cxn>
            </a:cxnLst>
            <a:rect l="l" t="t" r="r" b="b"/>
            <a:pathLst>
              <a:path w="2593" h="2922">
                <a:moveTo>
                  <a:pt x="2593" y="0"/>
                </a:moveTo>
                <a:lnTo>
                  <a:pt x="2593" y="2232"/>
                </a:lnTo>
                <a:lnTo>
                  <a:pt x="2582" y="2922"/>
                </a:lnTo>
                <a:lnTo>
                  <a:pt x="0" y="2922"/>
                </a:lnTo>
                <a:lnTo>
                  <a:pt x="4" y="2917"/>
                </a:lnTo>
                <a:cubicBezTo>
                  <a:pt x="393" y="2317"/>
                  <a:pt x="1058" y="2493"/>
                  <a:pt x="1366" y="2035"/>
                </a:cubicBezTo>
                <a:cubicBezTo>
                  <a:pt x="1688" y="1554"/>
                  <a:pt x="1364" y="963"/>
                  <a:pt x="1671" y="510"/>
                </a:cubicBezTo>
                <a:cubicBezTo>
                  <a:pt x="1875" y="207"/>
                  <a:pt x="2265" y="80"/>
                  <a:pt x="2578" y="4"/>
                </a:cubicBezTo>
                <a:lnTo>
                  <a:pt x="2593" y="0"/>
                </a:lnTo>
                <a:close/>
              </a:path>
            </a:pathLst>
          </a:custGeom>
          <a:gradFill>
            <a:gsLst>
              <a:gs pos="0">
                <a:schemeClr val="bg1">
                  <a:alpha val="25000"/>
                </a:schemeClr>
              </a:gs>
              <a:gs pos="99000">
                <a:schemeClr val="bg1">
                  <a:alpha val="61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4" name="任意多边形 13"/>
          <p:cNvSpPr/>
          <p:nvPr userDrawn="1">
            <p:custDataLst>
              <p:tags r:id="rId5"/>
            </p:custDataLst>
          </p:nvPr>
        </p:nvSpPr>
        <p:spPr>
          <a:xfrm>
            <a:off x="85" y="554643"/>
            <a:ext cx="5500082" cy="6303357"/>
          </a:xfrm>
          <a:custGeom>
            <a:avLst/>
            <a:gdLst/>
            <a:ahLst/>
            <a:cxnLst>
              <a:cxn ang="3">
                <a:pos x="hc" y="t"/>
              </a:cxn>
              <a:cxn ang="cd2">
                <a:pos x="l" y="vc"/>
              </a:cxn>
              <a:cxn ang="cd4">
                <a:pos x="hc" y="b"/>
              </a:cxn>
              <a:cxn ang="0">
                <a:pos x="r" y="vc"/>
              </a:cxn>
            </a:cxnLst>
            <a:rect l="l" t="t" r="r" b="b"/>
            <a:pathLst>
              <a:path w="8662" h="9927">
                <a:moveTo>
                  <a:pt x="3950" y="0"/>
                </a:moveTo>
                <a:cubicBezTo>
                  <a:pt x="5118" y="0"/>
                  <a:pt x="6252" y="343"/>
                  <a:pt x="7158" y="1076"/>
                </a:cubicBezTo>
                <a:cubicBezTo>
                  <a:pt x="7509" y="1359"/>
                  <a:pt x="7786" y="1634"/>
                  <a:pt x="8002" y="1900"/>
                </a:cubicBezTo>
                <a:cubicBezTo>
                  <a:pt x="9628" y="3906"/>
                  <a:pt x="7762" y="5398"/>
                  <a:pt x="7561" y="6165"/>
                </a:cubicBezTo>
                <a:cubicBezTo>
                  <a:pt x="7160" y="7096"/>
                  <a:pt x="8454" y="7973"/>
                  <a:pt x="7219" y="9921"/>
                </a:cubicBezTo>
                <a:lnTo>
                  <a:pt x="7216" y="9927"/>
                </a:lnTo>
                <a:lnTo>
                  <a:pt x="0" y="9927"/>
                </a:lnTo>
                <a:lnTo>
                  <a:pt x="0" y="1349"/>
                </a:lnTo>
                <a:lnTo>
                  <a:pt x="22" y="1332"/>
                </a:lnTo>
                <a:cubicBezTo>
                  <a:pt x="1172" y="469"/>
                  <a:pt x="2584" y="0"/>
                  <a:pt x="3950" y="0"/>
                </a:cubicBezTo>
                <a:close/>
              </a:path>
            </a:pathLst>
          </a:custGeom>
          <a:gradFill>
            <a:gsLst>
              <a:gs pos="0">
                <a:schemeClr val="bg1">
                  <a:alpha val="25000"/>
                </a:schemeClr>
              </a:gs>
              <a:gs pos="99000">
                <a:schemeClr val="bg1">
                  <a:alpha val="61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2" name="任意多边形 11"/>
          <p:cNvSpPr/>
          <p:nvPr userDrawn="1">
            <p:custDataLst>
              <p:tags r:id="rId6"/>
            </p:custDataLst>
          </p:nvPr>
        </p:nvSpPr>
        <p:spPr>
          <a:xfrm>
            <a:off x="0" y="321310"/>
            <a:ext cx="5713095" cy="6536690"/>
          </a:xfrm>
          <a:custGeom>
            <a:avLst/>
            <a:gdLst/>
            <a:ahLst/>
            <a:cxnLst>
              <a:cxn ang="3">
                <a:pos x="hc" y="t"/>
              </a:cxn>
              <a:cxn ang="cd2">
                <a:pos x="l" y="vc"/>
              </a:cxn>
              <a:cxn ang="cd4">
                <a:pos x="hc" y="b"/>
              </a:cxn>
              <a:cxn ang="0">
                <a:pos x="r" y="vc"/>
              </a:cxn>
            </a:cxnLst>
            <a:rect l="l" t="t" r="r" b="b"/>
            <a:pathLst>
              <a:path w="8998" h="10294">
                <a:moveTo>
                  <a:pt x="4037" y="0"/>
                </a:moveTo>
                <a:cubicBezTo>
                  <a:pt x="5276" y="-5"/>
                  <a:pt x="6490" y="365"/>
                  <a:pt x="7460" y="1159"/>
                </a:cubicBezTo>
                <a:cubicBezTo>
                  <a:pt x="7826" y="1458"/>
                  <a:pt x="8115" y="1747"/>
                  <a:pt x="8341" y="2026"/>
                </a:cubicBezTo>
                <a:cubicBezTo>
                  <a:pt x="8713" y="2486"/>
                  <a:pt x="8913" y="2917"/>
                  <a:pt x="8996" y="3319"/>
                </a:cubicBezTo>
                <a:lnTo>
                  <a:pt x="8998" y="3327"/>
                </a:lnTo>
                <a:lnTo>
                  <a:pt x="8998" y="4238"/>
                </a:lnTo>
                <a:lnTo>
                  <a:pt x="8995" y="4250"/>
                </a:lnTo>
                <a:cubicBezTo>
                  <a:pt x="8799" y="5221"/>
                  <a:pt x="8065" y="5961"/>
                  <a:pt x="7947" y="6436"/>
                </a:cubicBezTo>
                <a:cubicBezTo>
                  <a:pt x="7550" y="7388"/>
                  <a:pt x="8870" y="8308"/>
                  <a:pt x="7677" y="10275"/>
                </a:cubicBezTo>
                <a:lnTo>
                  <a:pt x="7666" y="10294"/>
                </a:lnTo>
                <a:lnTo>
                  <a:pt x="0" y="10294"/>
                </a:lnTo>
                <a:lnTo>
                  <a:pt x="0" y="1414"/>
                </a:lnTo>
                <a:lnTo>
                  <a:pt x="39" y="1384"/>
                </a:lnTo>
                <a:cubicBezTo>
                  <a:pt x="1195" y="491"/>
                  <a:pt x="2633" y="5"/>
                  <a:pt x="4037" y="0"/>
                </a:cubicBezTo>
                <a:close/>
              </a:path>
            </a:pathLst>
          </a:custGeom>
          <a:solidFill>
            <a:schemeClr val="bg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pic>
        <p:nvPicPr>
          <p:cNvPr id="29" name="图片 28" descr="成绩分析_#333333_128_21584221"/>
          <p:cNvPicPr>
            <a:picLocks noChangeAspect="1"/>
          </p:cNvPicPr>
          <p:nvPr userDrawn="1">
            <p:custDataLst>
              <p:tags r:id="rId7"/>
            </p:custDataLst>
          </p:nvPr>
        </p:nvPicPr>
        <p:blipFill>
          <a:blip r:embed="rId8"/>
          <a:stretch>
            <a:fillRect/>
          </a:stretch>
        </p:blipFill>
        <p:spPr>
          <a:xfrm rot="20880000">
            <a:off x="9348470" y="830580"/>
            <a:ext cx="627380" cy="627380"/>
          </a:xfrm>
          <a:prstGeom prst="rect">
            <a:avLst/>
          </a:prstGeom>
        </p:spPr>
      </p:pic>
      <p:pic>
        <p:nvPicPr>
          <p:cNvPr id="30" name="图片 29" descr="学习积分_#333333_128_21584215"/>
          <p:cNvPicPr>
            <a:picLocks noChangeAspect="1"/>
          </p:cNvPicPr>
          <p:nvPr userDrawn="1">
            <p:custDataLst>
              <p:tags r:id="rId9"/>
            </p:custDataLst>
          </p:nvPr>
        </p:nvPicPr>
        <p:blipFill>
          <a:blip r:embed="rId10"/>
          <a:stretch>
            <a:fillRect/>
          </a:stretch>
        </p:blipFill>
        <p:spPr>
          <a:xfrm rot="2040000">
            <a:off x="6127750" y="5446395"/>
            <a:ext cx="988060" cy="988060"/>
          </a:xfrm>
          <a:prstGeom prst="rect">
            <a:avLst/>
          </a:prstGeom>
        </p:spPr>
      </p:pic>
      <p:sp>
        <p:nvSpPr>
          <p:cNvPr id="7" name="日期占位符 4"/>
          <p:cNvSpPr>
            <a:spLocks noGrp="1"/>
          </p:cNvSpPr>
          <p:nvPr>
            <p:ph type="dt" sz="half" idx="10"/>
            <p:custDataLst>
              <p:tags r:id="rId11"/>
            </p:custDataLst>
          </p:nvPr>
        </p:nvSpPr>
        <p:spPr/>
        <p:txBody>
          <a:bodyPr wrap="square">
            <a:normAutofit/>
          </a:bodyPr>
          <a:lstStyle/>
          <a:p>
            <a:fld id="{5592522B-0F24-4480-B9DD-A9474A6880D6}" type="datetimeFigureOut">
              <a:rPr lang="zh-CN" altLang="en-US" smtClean="0"/>
            </a:fld>
            <a:endParaRPr lang="zh-CN" altLang="en-US"/>
          </a:p>
        </p:txBody>
      </p:sp>
      <p:sp>
        <p:nvSpPr>
          <p:cNvPr id="9" name="页脚占位符 5"/>
          <p:cNvSpPr>
            <a:spLocks noGrp="1"/>
          </p:cNvSpPr>
          <p:nvPr>
            <p:ph type="ftr" sz="quarter" idx="11"/>
            <p:custDataLst>
              <p:tags r:id="rId12"/>
            </p:custDataLst>
          </p:nvPr>
        </p:nvSpPr>
        <p:spPr/>
        <p:txBody>
          <a:bodyPr/>
          <a:lstStyle/>
          <a:p>
            <a:endParaRPr lang="zh-CN" altLang="en-US"/>
          </a:p>
        </p:txBody>
      </p:sp>
      <p:sp>
        <p:nvSpPr>
          <p:cNvPr id="10" name="灯片编号占位符 6"/>
          <p:cNvSpPr>
            <a:spLocks noGrp="1"/>
          </p:cNvSpPr>
          <p:nvPr>
            <p:ph type="sldNum" sz="quarter" idx="12"/>
            <p:custDataLst>
              <p:tags r:id="rId13"/>
            </p:custDataLst>
          </p:nvPr>
        </p:nvSpPr>
        <p:spPr/>
        <p:txBody>
          <a:bodyPr wrap="square">
            <a:normAutofit/>
          </a:bodyPr>
          <a:lstStyle/>
          <a:p>
            <a:fld id="{BE5F26B5-172A-4DC2-B0B7-181CFC56B87C}" type="slidenum">
              <a:rPr lang="zh-CN" altLang="en-US" smtClean="0"/>
            </a:fld>
            <a:endParaRPr lang="zh-CN" altLang="en-US"/>
          </a:p>
        </p:txBody>
      </p:sp>
      <p:sp>
        <p:nvSpPr>
          <p:cNvPr id="17" name="任意多边形 16"/>
          <p:cNvSpPr/>
          <p:nvPr userDrawn="1">
            <p:custDataLst>
              <p:tags r:id="rId14"/>
            </p:custDataLst>
          </p:nvPr>
        </p:nvSpPr>
        <p:spPr>
          <a:xfrm flipH="1">
            <a:off x="10278745" y="0"/>
            <a:ext cx="1913255" cy="1090295"/>
          </a:xfrm>
          <a:custGeom>
            <a:avLst/>
            <a:gdLst/>
            <a:ahLst/>
            <a:cxnLst>
              <a:cxn ang="3">
                <a:pos x="hc" y="t"/>
              </a:cxn>
              <a:cxn ang="cd2">
                <a:pos x="l" y="vc"/>
              </a:cxn>
              <a:cxn ang="cd4">
                <a:pos x="hc" y="b"/>
              </a:cxn>
              <a:cxn ang="0">
                <a:pos x="r" y="vc"/>
              </a:cxn>
            </a:cxnLst>
            <a:rect l="l" t="t" r="r" b="b"/>
            <a:pathLst>
              <a:path w="3591" h="2923">
                <a:moveTo>
                  <a:pt x="0" y="0"/>
                </a:moveTo>
                <a:lnTo>
                  <a:pt x="3591" y="0"/>
                </a:lnTo>
                <a:lnTo>
                  <a:pt x="3578" y="40"/>
                </a:lnTo>
                <a:cubicBezTo>
                  <a:pt x="3468" y="379"/>
                  <a:pt x="3296" y="737"/>
                  <a:pt x="2982" y="941"/>
                </a:cubicBezTo>
                <a:cubicBezTo>
                  <a:pt x="2392" y="1324"/>
                  <a:pt x="1641" y="895"/>
                  <a:pt x="1017" y="1298"/>
                </a:cubicBezTo>
                <a:cubicBezTo>
                  <a:pt x="468" y="1654"/>
                  <a:pt x="604" y="2410"/>
                  <a:pt x="19" y="2907"/>
                </a:cubicBezTo>
                <a:lnTo>
                  <a:pt x="0" y="2923"/>
                </a:lnTo>
                <a:lnTo>
                  <a:pt x="0" y="2906"/>
                </a:lnTo>
                <a:lnTo>
                  <a:pt x="0" y="0"/>
                </a:lnTo>
                <a:close/>
              </a:path>
            </a:pathLst>
          </a:custGeom>
          <a:gradFill>
            <a:gsLst>
              <a:gs pos="0">
                <a:schemeClr val="bg1">
                  <a:alpha val="63000"/>
                </a:schemeClr>
              </a:gs>
              <a:gs pos="99000">
                <a:schemeClr val="bg1">
                  <a:alpha val="28000"/>
                </a:schemeClr>
              </a:gs>
            </a:gsLst>
            <a:lin ang="81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sp>
        <p:nvSpPr>
          <p:cNvPr id="18" name="任意多边形 17"/>
          <p:cNvSpPr/>
          <p:nvPr userDrawn="1">
            <p:custDataLst>
              <p:tags r:id="rId15"/>
            </p:custDataLst>
          </p:nvPr>
        </p:nvSpPr>
        <p:spPr>
          <a:xfrm flipH="1">
            <a:off x="10563860" y="0"/>
            <a:ext cx="1628140" cy="771525"/>
          </a:xfrm>
          <a:custGeom>
            <a:avLst/>
            <a:gdLst/>
            <a:ahLst/>
            <a:cxnLst>
              <a:cxn ang="3">
                <a:pos x="hc" y="t"/>
              </a:cxn>
              <a:cxn ang="cd2">
                <a:pos x="l" y="vc"/>
              </a:cxn>
              <a:cxn ang="cd4">
                <a:pos x="hc" y="b"/>
              </a:cxn>
              <a:cxn ang="0">
                <a:pos x="r" y="vc"/>
              </a:cxn>
            </a:cxnLst>
            <a:rect l="l" t="t" r="r" b="b"/>
            <a:pathLst>
              <a:path w="3591" h="2923">
                <a:moveTo>
                  <a:pt x="0" y="0"/>
                </a:moveTo>
                <a:lnTo>
                  <a:pt x="3591" y="0"/>
                </a:lnTo>
                <a:lnTo>
                  <a:pt x="3578" y="40"/>
                </a:lnTo>
                <a:cubicBezTo>
                  <a:pt x="3468" y="379"/>
                  <a:pt x="3296" y="737"/>
                  <a:pt x="2982" y="941"/>
                </a:cubicBezTo>
                <a:cubicBezTo>
                  <a:pt x="2392" y="1324"/>
                  <a:pt x="1641" y="895"/>
                  <a:pt x="1017" y="1298"/>
                </a:cubicBezTo>
                <a:cubicBezTo>
                  <a:pt x="468" y="1654"/>
                  <a:pt x="604" y="2410"/>
                  <a:pt x="19" y="2907"/>
                </a:cubicBezTo>
                <a:lnTo>
                  <a:pt x="0" y="2923"/>
                </a:lnTo>
                <a:lnTo>
                  <a:pt x="0" y="2906"/>
                </a:lnTo>
                <a:lnTo>
                  <a:pt x="0" y="0"/>
                </a:lnTo>
                <a:close/>
              </a:path>
            </a:pathLst>
          </a:custGeom>
          <a:gradFill>
            <a:gsLst>
              <a:gs pos="0">
                <a:schemeClr val="bg1">
                  <a:alpha val="25000"/>
                </a:schemeClr>
              </a:gs>
              <a:gs pos="100000">
                <a:schemeClr val="bg1">
                  <a:alpha val="54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pic>
        <p:nvPicPr>
          <p:cNvPr id="11" name="图片 9" descr="生成 3D 学生形象 (8)"/>
          <p:cNvPicPr>
            <a:picLocks noChangeAspect="1"/>
          </p:cNvPicPr>
          <p:nvPr userDrawn="1">
            <p:custDataLst>
              <p:tags r:id="rId16"/>
            </p:custDataLst>
          </p:nvPr>
        </p:nvPicPr>
        <p:blipFill>
          <a:blip r:embed="rId17"/>
          <a:srcRect l="5343" r="5916"/>
          <a:stretch>
            <a:fillRect/>
          </a:stretch>
        </p:blipFill>
        <p:spPr>
          <a:xfrm>
            <a:off x="0" y="320675"/>
            <a:ext cx="5800725" cy="6536690"/>
          </a:xfrm>
          <a:prstGeom prst="rect">
            <a:avLst/>
          </a:prstGeom>
        </p:spPr>
      </p:pic>
      <p:sp>
        <p:nvSpPr>
          <p:cNvPr id="6" name="标题 1"/>
          <p:cNvSpPr>
            <a:spLocks noGrp="1"/>
          </p:cNvSpPr>
          <p:nvPr>
            <p:ph type="title" idx="16385" hasCustomPrompt="1"/>
            <p:custDataLst>
              <p:tags r:id="rId18"/>
            </p:custDataLst>
          </p:nvPr>
        </p:nvSpPr>
        <p:spPr>
          <a:xfrm>
            <a:off x="5581650" y="3530600"/>
            <a:ext cx="5594350" cy="1524000"/>
          </a:xfrm>
        </p:spPr>
        <p:txBody>
          <a:bodyPr vert="horz" wrap="square" lIns="0" tIns="0" rIns="0" bIns="0" anchor="t" anchorCtr="0">
            <a:normAutofit/>
          </a:bodyPr>
          <a:lstStyle>
            <a:lvl1pPr marL="0" indent="0" algn="r">
              <a:lnSpc>
                <a:spcPct val="100000"/>
              </a:lnSpc>
              <a:spcBef>
                <a:spcPct val="0"/>
              </a:spcBef>
              <a:spcAft>
                <a:spcPct val="0"/>
              </a:spcAft>
              <a:buNone/>
              <a:defRPr kumimoji="0" lang="zh-CN" altLang="en-US" sz="4800" b="0" i="1" u="none" strike="noStrike" kern="1200" cap="none" spc="0" normalizeH="0" baseline="0" noProof="1">
                <a:solidFill>
                  <a:srgbClr val="F9FBFA"/>
                </a:solidFill>
                <a:effectLst>
                  <a:outerShdw blurRad="190500" dist="127000" dir="2700000" sx="97000" sy="97000" algn="tl">
                    <a:schemeClr val="bg2">
                      <a:lumMod val="10000"/>
                      <a:alpha val="20000"/>
                    </a:schemeClr>
                  </a:outerShdw>
                </a:effectLst>
                <a:uFillTx/>
                <a:latin typeface="+mj-ea"/>
                <a:ea typeface="+mj-ea"/>
                <a:cs typeface="+mn-cs"/>
              </a:defRPr>
            </a:lvl1pPr>
          </a:lstStyle>
          <a:p>
            <a:r>
              <a:rPr lang="zh-CN" altLang="en-US" dirty="0"/>
              <a:t>单击此处添加章节标题</a:t>
            </a:r>
            <a:endParaRPr lang="zh-CN" altLang="en-US" dirty="0"/>
          </a:p>
        </p:txBody>
      </p:sp>
      <p:sp>
        <p:nvSpPr>
          <p:cNvPr id="8" name="节编号 3"/>
          <p:cNvSpPr>
            <a:spLocks noGrp="1"/>
          </p:cNvSpPr>
          <p:nvPr>
            <p:ph type="body" sz="quarter" idx="16386" hasCustomPrompt="1"/>
            <p:custDataLst>
              <p:tags r:id="rId19"/>
            </p:custDataLst>
          </p:nvPr>
        </p:nvSpPr>
        <p:spPr>
          <a:xfrm>
            <a:off x="9648825" y="1905000"/>
            <a:ext cx="1527175" cy="1524000"/>
          </a:xfrm>
        </p:spPr>
        <p:txBody>
          <a:bodyPr vert="horz" wrap="none" lIns="0" tIns="0" rIns="0" bIns="0" anchor="ctr">
            <a:normAutofit/>
          </a:bodyPr>
          <a:lstStyle>
            <a:lvl1pPr marL="0" indent="0" algn="r">
              <a:lnSpc>
                <a:spcPct val="109000"/>
              </a:lnSpc>
              <a:spcBef>
                <a:spcPct val="0"/>
              </a:spcBef>
              <a:spcAft>
                <a:spcPct val="0"/>
              </a:spcAft>
              <a:buNone/>
              <a:defRPr kumimoji="0" lang="en-US" altLang="zh-CN" sz="7200" b="0" i="1" u="none" strike="noStrike" kern="1200" cap="none" spc="0" normalizeH="0" baseline="0" noProof="1">
                <a:solidFill>
                  <a:srgbClr val="F9FBFA"/>
                </a:solidFill>
                <a:effectLst>
                  <a:outerShdw blurRad="190500" dist="127000" dir="2700000" sx="97000" sy="97000" algn="tl">
                    <a:schemeClr val="bg2">
                      <a:lumMod val="10000"/>
                      <a:alpha val="20000"/>
                    </a:schemeClr>
                  </a:outerShdw>
                </a:effectLst>
                <a:uFillTx/>
                <a:latin typeface="+mn-ea"/>
                <a:ea typeface="+mn-ea"/>
                <a:cs typeface="+mn-cs"/>
              </a:defRPr>
            </a:lvl1pPr>
          </a:lstStyle>
          <a:p>
            <a:pPr lvl="0"/>
            <a:r>
              <a:rPr lang="zh-CN" altLang="en-US" dirty="0"/>
              <a:t>01</a:t>
            </a:r>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showMasterSp="0" userDrawn="1">
  <p:cSld name="结束页-1-3_6">
    <p:spTree>
      <p:nvGrpSpPr>
        <p:cNvPr id="1" name=""/>
        <p:cNvGrpSpPr/>
        <p:nvPr/>
      </p:nvGrpSpPr>
      <p:grpSpPr>
        <a:xfrm>
          <a:off x="0" y="0"/>
          <a:ext cx="0" cy="0"/>
          <a:chOff x="0" y="0"/>
          <a:chExt cx="0" cy="0"/>
        </a:xfrm>
      </p:grpSpPr>
      <p:sp>
        <p:nvSpPr>
          <p:cNvPr id="33" name="矩形 32"/>
          <p:cNvSpPr/>
          <p:nvPr userDrawn="1">
            <p:custDataLst>
              <p:tags r:id="rId2"/>
            </p:custDataLst>
          </p:nvPr>
        </p:nvSpPr>
        <p:spPr>
          <a:xfrm>
            <a:off x="0" y="0"/>
            <a:ext cx="12192000" cy="685736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userDrawn="1">
            <p:custDataLst>
              <p:tags r:id="rId3"/>
            </p:custDataLst>
          </p:nvPr>
        </p:nvSpPr>
        <p:spPr>
          <a:xfrm flipH="1">
            <a:off x="0" y="548640"/>
            <a:ext cx="6083935" cy="6309360"/>
          </a:xfrm>
          <a:custGeom>
            <a:avLst/>
            <a:gdLst>
              <a:gd name="connsiteX0" fmla="*/ 10383 w 11277"/>
              <a:gd name="connsiteY0" fmla="*/ 392 h 10857"/>
              <a:gd name="connsiteX1" fmla="*/ 4578 w 11277"/>
              <a:gd name="connsiteY1" fmla="*/ 1259 h 10857"/>
              <a:gd name="connsiteX2" fmla="*/ 3752 w 11277"/>
              <a:gd name="connsiteY2" fmla="*/ 3597 h 10857"/>
              <a:gd name="connsiteX3" fmla="*/ 1609 w 11277"/>
              <a:gd name="connsiteY3" fmla="*/ 6146 h 10857"/>
              <a:gd name="connsiteX4" fmla="*/ 2081 w 11277"/>
              <a:gd name="connsiteY4" fmla="*/ 9898 h 10857"/>
              <a:gd name="connsiteX5" fmla="*/ 371 w 11277"/>
              <a:gd name="connsiteY5" fmla="*/ 10462 h 10857"/>
              <a:gd name="connsiteX6" fmla="*/ 10273 w 11277"/>
              <a:gd name="connsiteY6" fmla="*/ 9913 h 10857"/>
              <a:gd name="connsiteX7" fmla="*/ 11071 w 11277"/>
              <a:gd name="connsiteY7" fmla="*/ 2972 h 10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85" h="9936">
                <a:moveTo>
                  <a:pt x="7521" y="0"/>
                </a:moveTo>
                <a:cubicBezTo>
                  <a:pt x="8103" y="2"/>
                  <a:pt x="8694" y="89"/>
                  <a:pt x="9256" y="300"/>
                </a:cubicBezTo>
                <a:lnTo>
                  <a:pt x="9285" y="311"/>
                </a:lnTo>
                <a:lnTo>
                  <a:pt x="9285" y="9936"/>
                </a:lnTo>
                <a:lnTo>
                  <a:pt x="755" y="9936"/>
                </a:lnTo>
                <a:lnTo>
                  <a:pt x="757" y="9931"/>
                </a:lnTo>
                <a:cubicBezTo>
                  <a:pt x="760" y="9920"/>
                  <a:pt x="759" y="9909"/>
                  <a:pt x="755" y="9898"/>
                </a:cubicBezTo>
                <a:cubicBezTo>
                  <a:pt x="627" y="9538"/>
                  <a:pt x="-496" y="8163"/>
                  <a:pt x="259" y="6146"/>
                </a:cubicBezTo>
                <a:cubicBezTo>
                  <a:pt x="1015" y="4129"/>
                  <a:pt x="2002" y="4380"/>
                  <a:pt x="2511" y="3597"/>
                </a:cubicBezTo>
                <a:cubicBezTo>
                  <a:pt x="3074" y="2981"/>
                  <a:pt x="2601" y="1853"/>
                  <a:pt x="3379" y="1259"/>
                </a:cubicBezTo>
                <a:cubicBezTo>
                  <a:pt x="3951" y="823"/>
                  <a:pt x="5697" y="-6"/>
                  <a:pt x="7521" y="0"/>
                </a:cubicBezTo>
                <a:close/>
              </a:path>
            </a:pathLst>
          </a:custGeom>
          <a:gradFill>
            <a:gsLst>
              <a:gs pos="0">
                <a:schemeClr val="bg1">
                  <a:alpha val="25000"/>
                </a:schemeClr>
              </a:gs>
              <a:gs pos="99000">
                <a:schemeClr val="bg1">
                  <a:alpha val="61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5" name="任意多边形 14"/>
          <p:cNvSpPr/>
          <p:nvPr userDrawn="1">
            <p:custDataLst>
              <p:tags r:id="rId4"/>
            </p:custDataLst>
          </p:nvPr>
        </p:nvSpPr>
        <p:spPr>
          <a:xfrm flipH="1">
            <a:off x="0" y="732155"/>
            <a:ext cx="5777230" cy="6125845"/>
          </a:xfrm>
          <a:custGeom>
            <a:avLst/>
            <a:gdLst>
              <a:gd name="connsiteX0" fmla="*/ 10383 w 11277"/>
              <a:gd name="connsiteY0" fmla="*/ 392 h 10857"/>
              <a:gd name="connsiteX1" fmla="*/ 4578 w 11277"/>
              <a:gd name="connsiteY1" fmla="*/ 1259 h 10857"/>
              <a:gd name="connsiteX2" fmla="*/ 3752 w 11277"/>
              <a:gd name="connsiteY2" fmla="*/ 3597 h 10857"/>
              <a:gd name="connsiteX3" fmla="*/ 1609 w 11277"/>
              <a:gd name="connsiteY3" fmla="*/ 6146 h 10857"/>
              <a:gd name="connsiteX4" fmla="*/ 2081 w 11277"/>
              <a:gd name="connsiteY4" fmla="*/ 9898 h 10857"/>
              <a:gd name="connsiteX5" fmla="*/ 371 w 11277"/>
              <a:gd name="connsiteY5" fmla="*/ 10462 h 10857"/>
              <a:gd name="connsiteX6" fmla="*/ 10273 w 11277"/>
              <a:gd name="connsiteY6" fmla="*/ 9913 h 10857"/>
              <a:gd name="connsiteX7" fmla="*/ 11071 w 11277"/>
              <a:gd name="connsiteY7" fmla="*/ 2972 h 10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19" h="9647">
                <a:moveTo>
                  <a:pt x="7157" y="0"/>
                </a:moveTo>
                <a:cubicBezTo>
                  <a:pt x="7711" y="2"/>
                  <a:pt x="8273" y="89"/>
                  <a:pt x="8808" y="300"/>
                </a:cubicBezTo>
                <a:lnTo>
                  <a:pt x="8819" y="305"/>
                </a:lnTo>
                <a:lnTo>
                  <a:pt x="8819" y="9647"/>
                </a:lnTo>
                <a:lnTo>
                  <a:pt x="598" y="9647"/>
                </a:lnTo>
                <a:lnTo>
                  <a:pt x="586" y="9624"/>
                </a:lnTo>
                <a:cubicBezTo>
                  <a:pt x="282" y="9046"/>
                  <a:pt x="-349" y="7816"/>
                  <a:pt x="247" y="6146"/>
                </a:cubicBezTo>
                <a:cubicBezTo>
                  <a:pt x="966" y="4129"/>
                  <a:pt x="1905" y="4380"/>
                  <a:pt x="2390" y="3597"/>
                </a:cubicBezTo>
                <a:cubicBezTo>
                  <a:pt x="2925" y="2981"/>
                  <a:pt x="2475" y="1853"/>
                  <a:pt x="3216" y="1259"/>
                </a:cubicBezTo>
                <a:cubicBezTo>
                  <a:pt x="3760" y="823"/>
                  <a:pt x="5421" y="-6"/>
                  <a:pt x="7157" y="0"/>
                </a:cubicBezTo>
                <a:close/>
              </a:path>
            </a:pathLst>
          </a:custGeom>
          <a:gradFill>
            <a:gsLst>
              <a:gs pos="0">
                <a:schemeClr val="bg1">
                  <a:alpha val="25000"/>
                </a:schemeClr>
              </a:gs>
              <a:gs pos="99000">
                <a:schemeClr val="bg1">
                  <a:alpha val="61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pic>
        <p:nvPicPr>
          <p:cNvPr id="9" name="图片 8" descr="学习计划_#333333_128_21584213"/>
          <p:cNvPicPr>
            <a:picLocks noChangeAspect="1"/>
          </p:cNvPicPr>
          <p:nvPr userDrawn="1">
            <p:custDataLst>
              <p:tags r:id="rId5"/>
            </p:custDataLst>
          </p:nvPr>
        </p:nvPicPr>
        <p:blipFill>
          <a:blip r:embed="rId6"/>
          <a:stretch>
            <a:fillRect/>
          </a:stretch>
        </p:blipFill>
        <p:spPr>
          <a:xfrm rot="1200000">
            <a:off x="6071235" y="859155"/>
            <a:ext cx="901700" cy="901700"/>
          </a:xfrm>
          <a:prstGeom prst="rect">
            <a:avLst/>
          </a:prstGeom>
        </p:spPr>
      </p:pic>
      <p:pic>
        <p:nvPicPr>
          <p:cNvPr id="29" name="图片 28" descr="成绩分析_#333333_128_21584221"/>
          <p:cNvPicPr>
            <a:picLocks noChangeAspect="1"/>
          </p:cNvPicPr>
          <p:nvPr userDrawn="1">
            <p:custDataLst>
              <p:tags r:id="rId7"/>
            </p:custDataLst>
          </p:nvPr>
        </p:nvPicPr>
        <p:blipFill>
          <a:blip r:embed="rId8"/>
          <a:stretch>
            <a:fillRect/>
          </a:stretch>
        </p:blipFill>
        <p:spPr>
          <a:xfrm rot="20880000">
            <a:off x="8867775" y="5850255"/>
            <a:ext cx="565150" cy="565150"/>
          </a:xfrm>
          <a:prstGeom prst="rect">
            <a:avLst/>
          </a:prstGeom>
        </p:spPr>
      </p:pic>
      <p:sp>
        <p:nvSpPr>
          <p:cNvPr id="8" name="日期占位符 3"/>
          <p:cNvSpPr>
            <a:spLocks noGrp="1"/>
          </p:cNvSpPr>
          <p:nvPr>
            <p:ph type="dt" sz="half" idx="10"/>
            <p:custDataLst>
              <p:tags r:id="rId9"/>
            </p:custDataLst>
          </p:nvPr>
        </p:nvSpPr>
        <p:spPr/>
        <p:txBody>
          <a:bodyPr wrap="square">
            <a:normAutofit/>
          </a:bodyPr>
          <a:lstStyle/>
          <a:p>
            <a:fld id="{5592522B-0F24-4480-B9DD-A9474A6880D6}" type="datetimeFigureOut">
              <a:rPr lang="zh-CN" altLang="en-US" smtClean="0"/>
            </a:fld>
            <a:endParaRPr lang="zh-CN" altLang="en-US"/>
          </a:p>
        </p:txBody>
      </p:sp>
      <p:sp>
        <p:nvSpPr>
          <p:cNvPr id="10" name="页脚占位符 4"/>
          <p:cNvSpPr>
            <a:spLocks noGrp="1"/>
          </p:cNvSpPr>
          <p:nvPr>
            <p:ph type="ftr" sz="quarter" idx="11"/>
            <p:custDataLst>
              <p:tags r:id="rId10"/>
            </p:custDataLst>
          </p:nvPr>
        </p:nvSpPr>
        <p:spPr/>
        <p:txBody>
          <a:bodyPr/>
          <a:lstStyle/>
          <a:p>
            <a:endParaRPr lang="zh-CN" altLang="en-US"/>
          </a:p>
        </p:txBody>
      </p:sp>
      <p:sp>
        <p:nvSpPr>
          <p:cNvPr id="11" name="灯片编号占位符 5"/>
          <p:cNvSpPr>
            <a:spLocks noGrp="1"/>
          </p:cNvSpPr>
          <p:nvPr>
            <p:ph type="sldNum" sz="quarter" idx="12"/>
            <p:custDataLst>
              <p:tags r:id="rId11"/>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
        <p:nvSpPr>
          <p:cNvPr id="21" name="任意多边形 20"/>
          <p:cNvSpPr/>
          <p:nvPr userDrawn="1">
            <p:custDataLst>
              <p:tags r:id="rId12"/>
            </p:custDataLst>
          </p:nvPr>
        </p:nvSpPr>
        <p:spPr>
          <a:xfrm flipH="1">
            <a:off x="9721850" y="0"/>
            <a:ext cx="2470150" cy="1870710"/>
          </a:xfrm>
          <a:custGeom>
            <a:avLst/>
            <a:gdLst/>
            <a:ahLst/>
            <a:cxnLst>
              <a:cxn ang="3">
                <a:pos x="hc" y="t"/>
              </a:cxn>
              <a:cxn ang="cd2">
                <a:pos x="l" y="vc"/>
              </a:cxn>
              <a:cxn ang="cd4">
                <a:pos x="hc" y="b"/>
              </a:cxn>
              <a:cxn ang="0">
                <a:pos x="r" y="vc"/>
              </a:cxn>
            </a:cxnLst>
            <a:rect l="l" t="t" r="r" b="b"/>
            <a:pathLst>
              <a:path w="3591" h="2923">
                <a:moveTo>
                  <a:pt x="0" y="0"/>
                </a:moveTo>
                <a:lnTo>
                  <a:pt x="3591" y="0"/>
                </a:lnTo>
                <a:lnTo>
                  <a:pt x="3578" y="40"/>
                </a:lnTo>
                <a:cubicBezTo>
                  <a:pt x="3468" y="379"/>
                  <a:pt x="3296" y="737"/>
                  <a:pt x="2982" y="941"/>
                </a:cubicBezTo>
                <a:cubicBezTo>
                  <a:pt x="2392" y="1324"/>
                  <a:pt x="1641" y="895"/>
                  <a:pt x="1017" y="1298"/>
                </a:cubicBezTo>
                <a:cubicBezTo>
                  <a:pt x="468" y="1654"/>
                  <a:pt x="604" y="2410"/>
                  <a:pt x="19" y="2907"/>
                </a:cubicBezTo>
                <a:lnTo>
                  <a:pt x="0" y="2923"/>
                </a:lnTo>
                <a:lnTo>
                  <a:pt x="0" y="2906"/>
                </a:lnTo>
                <a:lnTo>
                  <a:pt x="0" y="0"/>
                </a:lnTo>
                <a:close/>
              </a:path>
            </a:pathLst>
          </a:custGeom>
          <a:gradFill>
            <a:gsLst>
              <a:gs pos="0">
                <a:schemeClr val="bg1">
                  <a:alpha val="63000"/>
                </a:schemeClr>
              </a:gs>
              <a:gs pos="99000">
                <a:schemeClr val="bg1">
                  <a:alpha val="28000"/>
                </a:schemeClr>
              </a:gs>
            </a:gsLst>
            <a:lin ang="81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sp>
        <p:nvSpPr>
          <p:cNvPr id="24" name="任意多边形 23"/>
          <p:cNvSpPr/>
          <p:nvPr userDrawn="1">
            <p:custDataLst>
              <p:tags r:id="rId13"/>
            </p:custDataLst>
          </p:nvPr>
        </p:nvSpPr>
        <p:spPr>
          <a:xfrm flipH="1">
            <a:off x="9911715" y="0"/>
            <a:ext cx="2280285" cy="1534795"/>
          </a:xfrm>
          <a:custGeom>
            <a:avLst/>
            <a:gdLst/>
            <a:ahLst/>
            <a:cxnLst>
              <a:cxn ang="3">
                <a:pos x="hc" y="t"/>
              </a:cxn>
              <a:cxn ang="cd2">
                <a:pos x="l" y="vc"/>
              </a:cxn>
              <a:cxn ang="cd4">
                <a:pos x="hc" y="b"/>
              </a:cxn>
              <a:cxn ang="0">
                <a:pos x="r" y="vc"/>
              </a:cxn>
            </a:cxnLst>
            <a:rect l="l" t="t" r="r" b="b"/>
            <a:pathLst>
              <a:path w="3591" h="2923">
                <a:moveTo>
                  <a:pt x="0" y="0"/>
                </a:moveTo>
                <a:lnTo>
                  <a:pt x="3591" y="0"/>
                </a:lnTo>
                <a:lnTo>
                  <a:pt x="3578" y="40"/>
                </a:lnTo>
                <a:cubicBezTo>
                  <a:pt x="3468" y="379"/>
                  <a:pt x="3296" y="737"/>
                  <a:pt x="2982" y="941"/>
                </a:cubicBezTo>
                <a:cubicBezTo>
                  <a:pt x="2392" y="1324"/>
                  <a:pt x="1641" y="895"/>
                  <a:pt x="1017" y="1298"/>
                </a:cubicBezTo>
                <a:cubicBezTo>
                  <a:pt x="468" y="1654"/>
                  <a:pt x="604" y="2410"/>
                  <a:pt x="19" y="2907"/>
                </a:cubicBezTo>
                <a:lnTo>
                  <a:pt x="0" y="2923"/>
                </a:lnTo>
                <a:lnTo>
                  <a:pt x="0" y="2906"/>
                </a:lnTo>
                <a:lnTo>
                  <a:pt x="0" y="0"/>
                </a:lnTo>
                <a:close/>
              </a:path>
            </a:pathLst>
          </a:custGeom>
          <a:solidFill>
            <a:schemeClr val="bg1">
              <a:alpha val="3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26" name="任意多边形 25"/>
          <p:cNvSpPr/>
          <p:nvPr userDrawn="1">
            <p:custDataLst>
              <p:tags r:id="rId14"/>
            </p:custDataLst>
          </p:nvPr>
        </p:nvSpPr>
        <p:spPr>
          <a:xfrm flipH="1">
            <a:off x="10320020" y="6009005"/>
            <a:ext cx="1871980" cy="848995"/>
          </a:xfrm>
          <a:custGeom>
            <a:avLst/>
            <a:gdLst/>
            <a:ahLst/>
            <a:cxnLst>
              <a:cxn ang="3">
                <a:pos x="hc" y="t"/>
              </a:cxn>
              <a:cxn ang="cd2">
                <a:pos x="l" y="vc"/>
              </a:cxn>
              <a:cxn ang="cd4">
                <a:pos x="hc" y="b"/>
              </a:cxn>
              <a:cxn ang="0">
                <a:pos x="r" y="vc"/>
              </a:cxn>
            </a:cxnLst>
            <a:rect l="l" t="t" r="r" b="b"/>
            <a:pathLst>
              <a:path w="2948" h="1337">
                <a:moveTo>
                  <a:pt x="0" y="0"/>
                </a:moveTo>
                <a:lnTo>
                  <a:pt x="13" y="14"/>
                </a:lnTo>
                <a:cubicBezTo>
                  <a:pt x="63" y="67"/>
                  <a:pt x="119" y="117"/>
                  <a:pt x="182" y="163"/>
                </a:cubicBezTo>
                <a:cubicBezTo>
                  <a:pt x="799" y="614"/>
                  <a:pt x="1535" y="130"/>
                  <a:pt x="2326" y="726"/>
                </a:cubicBezTo>
                <a:cubicBezTo>
                  <a:pt x="2364" y="755"/>
                  <a:pt x="2404" y="785"/>
                  <a:pt x="2441" y="818"/>
                </a:cubicBezTo>
                <a:cubicBezTo>
                  <a:pt x="2649" y="1000"/>
                  <a:pt x="2811" y="1109"/>
                  <a:pt x="2946" y="1324"/>
                </a:cubicBezTo>
                <a:lnTo>
                  <a:pt x="2948" y="1337"/>
                </a:lnTo>
                <a:lnTo>
                  <a:pt x="836" y="1337"/>
                </a:lnTo>
                <a:lnTo>
                  <a:pt x="0" y="1337"/>
                </a:lnTo>
                <a:lnTo>
                  <a:pt x="0" y="0"/>
                </a:lnTo>
                <a:close/>
              </a:path>
            </a:pathLst>
          </a:custGeom>
          <a:solidFill>
            <a:schemeClr val="bg1">
              <a:alpha val="28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28" name="任意多边形 27"/>
          <p:cNvSpPr/>
          <p:nvPr userDrawn="1">
            <p:custDataLst>
              <p:tags r:id="rId15"/>
            </p:custDataLst>
          </p:nvPr>
        </p:nvSpPr>
        <p:spPr>
          <a:xfrm flipH="1">
            <a:off x="10113010" y="5803900"/>
            <a:ext cx="2078990" cy="1054100"/>
          </a:xfrm>
          <a:custGeom>
            <a:avLst/>
            <a:gdLst/>
            <a:ahLst/>
            <a:cxnLst>
              <a:cxn ang="3">
                <a:pos x="hc" y="t"/>
              </a:cxn>
              <a:cxn ang="cd2">
                <a:pos x="l" y="vc"/>
              </a:cxn>
              <a:cxn ang="cd4">
                <a:pos x="hc" y="b"/>
              </a:cxn>
              <a:cxn ang="0">
                <a:pos x="r" y="vc"/>
              </a:cxn>
            </a:cxnLst>
            <a:rect l="l" t="t" r="r" b="b"/>
            <a:pathLst>
              <a:path w="2948" h="1337">
                <a:moveTo>
                  <a:pt x="0" y="0"/>
                </a:moveTo>
                <a:lnTo>
                  <a:pt x="13" y="14"/>
                </a:lnTo>
                <a:cubicBezTo>
                  <a:pt x="63" y="67"/>
                  <a:pt x="119" y="117"/>
                  <a:pt x="182" y="163"/>
                </a:cubicBezTo>
                <a:cubicBezTo>
                  <a:pt x="799" y="614"/>
                  <a:pt x="1535" y="130"/>
                  <a:pt x="2326" y="726"/>
                </a:cubicBezTo>
                <a:cubicBezTo>
                  <a:pt x="2364" y="755"/>
                  <a:pt x="2404" y="785"/>
                  <a:pt x="2441" y="818"/>
                </a:cubicBezTo>
                <a:cubicBezTo>
                  <a:pt x="2649" y="1000"/>
                  <a:pt x="2811" y="1109"/>
                  <a:pt x="2946" y="1324"/>
                </a:cubicBezTo>
                <a:lnTo>
                  <a:pt x="2948" y="1337"/>
                </a:lnTo>
                <a:lnTo>
                  <a:pt x="836" y="1337"/>
                </a:lnTo>
                <a:lnTo>
                  <a:pt x="0" y="1337"/>
                </a:lnTo>
                <a:lnTo>
                  <a:pt x="0" y="0"/>
                </a:lnTo>
                <a:close/>
              </a:path>
            </a:pathLst>
          </a:custGeom>
          <a:solidFill>
            <a:schemeClr val="bg1">
              <a:alpha val="28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pic>
        <p:nvPicPr>
          <p:cNvPr id="13" name="图片 12" descr="生成 3D 学生形象 (9)"/>
          <p:cNvPicPr>
            <a:picLocks noChangeAspect="1"/>
          </p:cNvPicPr>
          <p:nvPr userDrawn="1">
            <p:custDataLst>
              <p:tags r:id="rId16"/>
            </p:custDataLst>
          </p:nvPr>
        </p:nvPicPr>
        <p:blipFill>
          <a:blip r:embed="rId17"/>
          <a:srcRect l="1994" b="541"/>
          <a:stretch>
            <a:fillRect/>
          </a:stretch>
        </p:blipFill>
        <p:spPr>
          <a:xfrm>
            <a:off x="0" y="555625"/>
            <a:ext cx="6210300" cy="6302375"/>
          </a:xfrm>
          <a:prstGeom prst="rect">
            <a:avLst/>
          </a:prstGeom>
        </p:spPr>
      </p:pic>
      <p:sp>
        <p:nvSpPr>
          <p:cNvPr id="7" name="副标题 2"/>
          <p:cNvSpPr>
            <a:spLocks noGrp="1"/>
          </p:cNvSpPr>
          <p:nvPr>
            <p:ph type="body" idx="16386" hasCustomPrompt="1"/>
            <p:custDataLst>
              <p:tags r:id="rId18"/>
            </p:custDataLst>
          </p:nvPr>
        </p:nvSpPr>
        <p:spPr>
          <a:xfrm>
            <a:off x="5726642" y="2667000"/>
            <a:ext cx="5449358" cy="457200"/>
          </a:xfrm>
        </p:spPr>
        <p:txBody>
          <a:bodyPr vert="horz" wrap="square" lIns="0" tIns="0" rIns="0" bIns="0" anchor="t">
            <a:normAutofit/>
          </a:bodyPr>
          <a:lstStyle>
            <a:lvl1pPr marL="0" indent="0" algn="r">
              <a:lnSpc>
                <a:spcPct val="125000"/>
              </a:lnSpc>
              <a:spcBef>
                <a:spcPct val="0"/>
              </a:spcBef>
              <a:spcAft>
                <a:spcPct val="0"/>
              </a:spcAft>
              <a:buNone/>
              <a:defRPr kumimoji="0" lang="zh-CN" altLang="en-US" sz="2400" b="0" i="1" u="none" strike="noStrike" kern="1200" cap="none" spc="0" normalizeH="0" baseline="0" noProof="1" dirty="0">
                <a:solidFill>
                  <a:srgbClr val="F9FBFA"/>
                </a:solidFill>
                <a:effectLst>
                  <a:outerShdw blurRad="190500" dist="127000" dir="2700000" sx="97000" sy="97000" algn="tl">
                    <a:schemeClr val="bg2">
                      <a:lumMod val="10000"/>
                      <a:alpha val="20000"/>
                    </a:schemeClr>
                  </a:outerShdw>
                </a:effectLst>
                <a:uFillTx/>
                <a:latin typeface="+mn-ea"/>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THE END</a:t>
            </a:r>
            <a:endParaRPr lang="zh-CN" altLang="en-US" dirty="0"/>
          </a:p>
        </p:txBody>
      </p:sp>
      <p:sp>
        <p:nvSpPr>
          <p:cNvPr id="6" name="标题 1"/>
          <p:cNvSpPr>
            <a:spLocks noGrp="1"/>
          </p:cNvSpPr>
          <p:nvPr>
            <p:ph type="ctrTitle" idx="16385" hasCustomPrompt="1"/>
            <p:custDataLst>
              <p:tags r:id="rId19"/>
            </p:custDataLst>
          </p:nvPr>
        </p:nvSpPr>
        <p:spPr>
          <a:xfrm>
            <a:off x="5724878" y="3175000"/>
            <a:ext cx="5451122" cy="1016000"/>
          </a:xfrm>
        </p:spPr>
        <p:txBody>
          <a:bodyPr vert="horz" wrap="square" lIns="0" tIns="0" rIns="0" bIns="0" anchor="t">
            <a:normAutofit/>
          </a:bodyPr>
          <a:lstStyle>
            <a:lvl1pPr marL="0" indent="0" algn="r">
              <a:lnSpc>
                <a:spcPct val="100000"/>
              </a:lnSpc>
              <a:spcBef>
                <a:spcPct val="0"/>
              </a:spcBef>
              <a:spcAft>
                <a:spcPct val="0"/>
              </a:spcAft>
              <a:buNone/>
              <a:defRPr kumimoji="0" lang="zh-CN" altLang="en-US" sz="6400" b="0" i="1" u="none" strike="noStrike" kern="1200" cap="none" spc="0" normalizeH="0" baseline="0" noProof="1" dirty="0">
                <a:solidFill>
                  <a:srgbClr val="F9FBFA"/>
                </a:solidFill>
                <a:effectLst>
                  <a:outerShdw blurRad="190500" dist="127000" dir="2700000" sx="97000" sy="97000" algn="tl">
                    <a:schemeClr val="bg2">
                      <a:lumMod val="10000"/>
                      <a:alpha val="20000"/>
                    </a:schemeClr>
                  </a:outerShdw>
                </a:effectLst>
                <a:uFillTx/>
                <a:latin typeface="+mj-ea"/>
                <a:ea typeface="+mj-ea"/>
                <a:cs typeface="+mn-cs"/>
              </a:defRPr>
            </a:lvl1pPr>
          </a:lstStyle>
          <a:p>
            <a:r>
              <a:rPr lang="zh-CN" altLang="en-US" dirty="0"/>
              <a:t>谢谢观看</a:t>
            </a:r>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目录页-1-5_4">
    <p:spTree>
      <p:nvGrpSpPr>
        <p:cNvPr id="1" name=""/>
        <p:cNvGrpSpPr/>
        <p:nvPr/>
      </p:nvGrpSpPr>
      <p:grpSpPr>
        <a:xfrm>
          <a:off x="0" y="0"/>
          <a:ext cx="0" cy="0"/>
          <a:chOff x="0" y="0"/>
          <a:chExt cx="0" cy="0"/>
        </a:xfrm>
      </p:grpSpPr>
      <p:sp>
        <p:nvSpPr>
          <p:cNvPr id="6" name="Subtitle 5"/>
          <p:cNvSpPr>
            <a:spLocks noGrp="1"/>
          </p:cNvSpPr>
          <p:nvPr>
            <p:ph type="subTitle" idx="16386" hasCustomPrompt="1"/>
            <p:custDataLst>
              <p:tags r:id="rId2"/>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
        <p:nvSpPr>
          <p:cNvPr id="7" name="Title 6"/>
          <p:cNvSpPr>
            <a:spLocks noGrp="1"/>
          </p:cNvSpPr>
          <p:nvPr>
            <p:ph type="ctrTitle" idx="16385" hasCustomPrompt="1"/>
            <p:custDataLst>
              <p:tags r:id="rId3"/>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defRPr>
            </a:lvl1pPr>
          </a:lstStyle>
          <a:p>
            <a:r>
              <a:rPr lang="zh-CN" altLang="en-US"/>
              <a:t>目录</a:t>
            </a:r>
            <a:endParaRPr lang="zh-CN" altLang="en-US"/>
          </a:p>
        </p:txBody>
      </p:sp>
      <p:sp>
        <p:nvSpPr>
          <p:cNvPr id="8" name="Text Placeholder 7"/>
          <p:cNvSpPr>
            <a:spLocks noGrp="1"/>
          </p:cNvSpPr>
          <p:nvPr>
            <p:ph type="body" idx="16388" hasCustomPrompt="1"/>
            <p:custDataLst>
              <p:tags r:id="rId4"/>
            </p:custDataLst>
          </p:nvPr>
        </p:nvSpPr>
        <p:spPr>
          <a:xfrm>
            <a:off x="40703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a:t>01</a:t>
            </a:r>
            <a:endParaRPr lang="zh-CN" altLang="en-US"/>
          </a:p>
        </p:txBody>
      </p:sp>
      <p:sp>
        <p:nvSpPr>
          <p:cNvPr id="9" name="装饰  8"/>
          <p:cNvSpPr>
            <a:spLocks noGrp="1"/>
          </p:cNvSpPr>
          <p:nvPr>
            <p:ph type="body" idx="16395" hasCustomPrompt="1"/>
            <p:custDataLst>
              <p:tags r:id="rId5"/>
            </p:custDataLst>
          </p:nvPr>
        </p:nvSpPr>
        <p:spPr>
          <a:xfrm>
            <a:off x="48514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endParaRPr lang="zh-CN" altLang="en-US"/>
          </a:p>
        </p:txBody>
      </p:sp>
      <p:sp>
        <p:nvSpPr>
          <p:cNvPr id="10" name="Text Placeholder 9"/>
          <p:cNvSpPr>
            <a:spLocks noGrp="1"/>
          </p:cNvSpPr>
          <p:nvPr>
            <p:ph type="body" idx="16387" hasCustomPrompt="1"/>
            <p:custDataLst>
              <p:tags r:id="rId6"/>
            </p:custDataLst>
          </p:nvPr>
        </p:nvSpPr>
        <p:spPr>
          <a:xfrm>
            <a:off x="50800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a:t>单击此处添加项标题</a:t>
            </a:r>
            <a:endParaRPr lang="zh-CN" altLang="en-US"/>
          </a:p>
        </p:txBody>
      </p:sp>
      <p:sp>
        <p:nvSpPr>
          <p:cNvPr id="11" name="Text Placeholder 10"/>
          <p:cNvSpPr>
            <a:spLocks noGrp="1"/>
          </p:cNvSpPr>
          <p:nvPr>
            <p:ph type="body" idx="16390" hasCustomPrompt="1"/>
            <p:custDataLst>
              <p:tags r:id="rId7"/>
            </p:custDataLst>
          </p:nvPr>
        </p:nvSpPr>
        <p:spPr>
          <a:xfrm>
            <a:off x="79946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a:t>02</a:t>
            </a:r>
            <a:endParaRPr lang="zh-CN" altLang="en-US"/>
          </a:p>
        </p:txBody>
      </p:sp>
      <p:sp>
        <p:nvSpPr>
          <p:cNvPr id="12" name="装饰  1"/>
          <p:cNvSpPr>
            <a:spLocks noGrp="1"/>
          </p:cNvSpPr>
          <p:nvPr>
            <p:ph type="body" idx="16396" hasCustomPrompt="1"/>
            <p:custDataLst>
              <p:tags r:id="rId8"/>
            </p:custDataLst>
          </p:nvPr>
        </p:nvSpPr>
        <p:spPr>
          <a:xfrm>
            <a:off x="87757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endParaRPr lang="zh-CN" altLang="en-US"/>
          </a:p>
        </p:txBody>
      </p:sp>
      <p:sp>
        <p:nvSpPr>
          <p:cNvPr id="13" name="Text Placeholder 12"/>
          <p:cNvSpPr>
            <a:spLocks noGrp="1"/>
          </p:cNvSpPr>
          <p:nvPr>
            <p:ph type="body" idx="16389" hasCustomPrompt="1"/>
            <p:custDataLst>
              <p:tags r:id="rId9"/>
            </p:custDataLst>
          </p:nvPr>
        </p:nvSpPr>
        <p:spPr>
          <a:xfrm>
            <a:off x="90043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a:t>单击此处添加项标题</a:t>
            </a:r>
            <a:endParaRPr lang="zh-CN" altLang="en-US"/>
          </a:p>
        </p:txBody>
      </p:sp>
      <p:sp>
        <p:nvSpPr>
          <p:cNvPr id="14" name="Text Placeholder 13"/>
          <p:cNvSpPr>
            <a:spLocks noGrp="1"/>
          </p:cNvSpPr>
          <p:nvPr>
            <p:ph type="body" idx="16392" hasCustomPrompt="1"/>
            <p:custDataLst>
              <p:tags r:id="rId10"/>
            </p:custDataLst>
          </p:nvPr>
        </p:nvSpPr>
        <p:spPr>
          <a:xfrm>
            <a:off x="4070350" y="39624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a:t>03</a:t>
            </a:r>
            <a:endParaRPr lang="zh-CN" altLang="en-US"/>
          </a:p>
        </p:txBody>
      </p:sp>
      <p:sp>
        <p:nvSpPr>
          <p:cNvPr id="15" name="装饰  4"/>
          <p:cNvSpPr>
            <a:spLocks noGrp="1"/>
          </p:cNvSpPr>
          <p:nvPr>
            <p:ph type="body" idx="16397" hasCustomPrompt="1"/>
            <p:custDataLst>
              <p:tags r:id="rId11"/>
            </p:custDataLst>
          </p:nvPr>
        </p:nvSpPr>
        <p:spPr>
          <a:xfrm>
            <a:off x="4851400" y="38862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endParaRPr lang="zh-CN" altLang="en-US"/>
          </a:p>
        </p:txBody>
      </p:sp>
      <p:sp>
        <p:nvSpPr>
          <p:cNvPr id="16" name="Text Placeholder 15"/>
          <p:cNvSpPr>
            <a:spLocks noGrp="1"/>
          </p:cNvSpPr>
          <p:nvPr>
            <p:ph type="body" idx="16391" hasCustomPrompt="1"/>
            <p:custDataLst>
              <p:tags r:id="rId12"/>
            </p:custDataLst>
          </p:nvPr>
        </p:nvSpPr>
        <p:spPr>
          <a:xfrm>
            <a:off x="5080000" y="38100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a:t>单击此处添加项标题</a:t>
            </a:r>
            <a:endParaRPr lang="zh-CN" altLang="en-US"/>
          </a:p>
        </p:txBody>
      </p:sp>
      <p:sp>
        <p:nvSpPr>
          <p:cNvPr id="17" name="Text Placeholder 16"/>
          <p:cNvSpPr>
            <a:spLocks noGrp="1"/>
          </p:cNvSpPr>
          <p:nvPr>
            <p:ph type="body" idx="16394" hasCustomPrompt="1"/>
            <p:custDataLst>
              <p:tags r:id="rId13"/>
            </p:custDataLst>
          </p:nvPr>
        </p:nvSpPr>
        <p:spPr>
          <a:xfrm>
            <a:off x="7994650" y="39624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a:t>04</a:t>
            </a:r>
            <a:endParaRPr lang="zh-CN" altLang="en-US"/>
          </a:p>
        </p:txBody>
      </p:sp>
      <p:sp>
        <p:nvSpPr>
          <p:cNvPr id="18" name="装饰  7"/>
          <p:cNvSpPr>
            <a:spLocks noGrp="1"/>
          </p:cNvSpPr>
          <p:nvPr>
            <p:ph type="body" idx="16398" hasCustomPrompt="1"/>
            <p:custDataLst>
              <p:tags r:id="rId14"/>
            </p:custDataLst>
          </p:nvPr>
        </p:nvSpPr>
        <p:spPr>
          <a:xfrm>
            <a:off x="8775700" y="38862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endParaRPr lang="zh-CN" altLang="en-US"/>
          </a:p>
        </p:txBody>
      </p:sp>
      <p:sp>
        <p:nvSpPr>
          <p:cNvPr id="21" name="Text Placeholder 20"/>
          <p:cNvSpPr>
            <a:spLocks noGrp="1"/>
          </p:cNvSpPr>
          <p:nvPr>
            <p:ph type="body" idx="16393" hasCustomPrompt="1"/>
            <p:custDataLst>
              <p:tags r:id="rId15"/>
            </p:custDataLst>
          </p:nvPr>
        </p:nvSpPr>
        <p:spPr>
          <a:xfrm>
            <a:off x="9004300" y="38100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a:t>单击此处添加项标题</a:t>
            </a:r>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3751117"/>
            <a:ext cx="7321550" cy="811357"/>
          </a:xfrm>
        </p:spPr>
        <p:txBody>
          <a:bodyPr anchor="b">
            <a:normAutofit/>
          </a:bodyPr>
          <a:lstStyle>
            <a:lvl1pPr>
              <a:defRPr sz="400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1850" y="4610028"/>
            <a:ext cx="7321550" cy="647555"/>
          </a:xfrm>
        </p:spPr>
        <p:txBody>
          <a:bodyPr>
            <a:normAutofit/>
          </a:bodyPr>
          <a:lstStyle>
            <a:lvl1pPr marL="0" indent="0">
              <a:buNone/>
              <a:defRPr sz="18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2400" b="1" i="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766219"/>
            <a:ext cx="10515600" cy="1325563"/>
          </a:xfrm>
        </p:spPr>
        <p:txBody>
          <a:bodyPr>
            <a:normAutofit/>
          </a:bodyPr>
          <a:lstStyle>
            <a:lvl1pPr algn="ctr">
              <a:defRPr sz="4800" b="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46747" y="127000"/>
            <a:ext cx="4165200" cy="1600200"/>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5184000" y="766354"/>
            <a:ext cx="5817375" cy="509444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651827" y="2057400"/>
            <a:ext cx="4165200" cy="3811588"/>
          </a:xfrm>
        </p:spPr>
        <p:txBody>
          <a:bodyPr>
            <a:normAutofit/>
          </a:bodyPr>
          <a:lstStyle>
            <a:lvl1pPr marL="0" indent="0">
              <a:lnSpc>
                <a:spcPct val="150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24484" y="365125"/>
            <a:ext cx="1529316" cy="5811838"/>
          </a:xfrm>
        </p:spPr>
        <p:txBody>
          <a:bodyPr vert="eaVert">
            <a:normAutofit/>
          </a:bodyPr>
          <a:lstStyle>
            <a:lvl1pPr>
              <a:defRPr sz="3600"/>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8879958"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9.xml"/><Relationship Id="rId8" Type="http://schemas.openxmlformats.org/officeDocument/2006/relationships/slideLayout" Target="../slideLayouts/slideLayout18.xml"/><Relationship Id="rId7" Type="http://schemas.openxmlformats.org/officeDocument/2006/relationships/slideLayout" Target="../slideLayouts/slideLayout17.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 Id="rId3" Type="http://schemas.openxmlformats.org/officeDocument/2006/relationships/slideLayout" Target="../slideLayouts/slideLayout13.xml"/><Relationship Id="rId24" Type="http://schemas.openxmlformats.org/officeDocument/2006/relationships/theme" Target="../theme/theme2.xml"/><Relationship Id="rId23" Type="http://schemas.openxmlformats.org/officeDocument/2006/relationships/tags" Target="../tags/tag111.xml"/><Relationship Id="rId22" Type="http://schemas.openxmlformats.org/officeDocument/2006/relationships/tags" Target="../tags/tag110.xml"/><Relationship Id="rId21" Type="http://schemas.openxmlformats.org/officeDocument/2006/relationships/tags" Target="../tags/tag109.xml"/><Relationship Id="rId20" Type="http://schemas.openxmlformats.org/officeDocument/2006/relationships/tags" Target="../tags/tag108.xml"/><Relationship Id="rId2" Type="http://schemas.openxmlformats.org/officeDocument/2006/relationships/slideLayout" Target="../slideLayouts/slideLayout12.xml"/><Relationship Id="rId19" Type="http://schemas.openxmlformats.org/officeDocument/2006/relationships/tags" Target="../tags/tag107.xml"/><Relationship Id="rId18" Type="http://schemas.openxmlformats.org/officeDocument/2006/relationships/tags" Target="../tags/tag106.xml"/><Relationship Id="rId17" Type="http://schemas.openxmlformats.org/officeDocument/2006/relationships/tags" Target="../tags/tag105.xml"/><Relationship Id="rId16" Type="http://schemas.openxmlformats.org/officeDocument/2006/relationships/tags" Target="../tags/tag104.xml"/><Relationship Id="rId15" Type="http://schemas.openxmlformats.org/officeDocument/2006/relationships/tags" Target="../tags/tag103.xml"/><Relationship Id="rId14" Type="http://schemas.openxmlformats.org/officeDocument/2006/relationships/tags" Target="../tags/tag102.xml"/><Relationship Id="rId13" Type="http://schemas.openxmlformats.org/officeDocument/2006/relationships/tags" Target="../tags/tag101.xml"/><Relationship Id="rId12" Type="http://schemas.openxmlformats.org/officeDocument/2006/relationships/slideLayout" Target="../slideLayouts/slideLayout22.xml"/><Relationship Id="rId11" Type="http://schemas.openxmlformats.org/officeDocument/2006/relationships/slideLayout" Target="../slideLayouts/slideLayout21.xml"/><Relationship Id="rId10" Type="http://schemas.openxmlformats.org/officeDocument/2006/relationships/slideLayout" Target="../slideLayouts/slideLayout20.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alpha val="100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alpha val="100000"/>
          </a:schemeClr>
        </a:solidFill>
        <a:effectLst/>
      </p:bgPr>
    </p:bg>
    <p:spTree>
      <p:nvGrpSpPr>
        <p:cNvPr id="1" name=""/>
        <p:cNvGrpSpPr/>
        <p:nvPr/>
      </p:nvGrpSpPr>
      <p:grpSpPr>
        <a:xfrm>
          <a:off x="0" y="0"/>
          <a:ext cx="0" cy="0"/>
          <a:chOff x="0" y="0"/>
          <a:chExt cx="0" cy="0"/>
        </a:xfrm>
      </p:grpSpPr>
      <p:sp>
        <p:nvSpPr>
          <p:cNvPr id="17" name="任意多边形 16"/>
          <p:cNvSpPr/>
          <p:nvPr userDrawn="1">
            <p:custDataLst>
              <p:tags r:id="rId13"/>
            </p:custDataLst>
          </p:nvPr>
        </p:nvSpPr>
        <p:spPr bwMode="auto">
          <a:xfrm>
            <a:off x="635" y="6254115"/>
            <a:ext cx="12191365" cy="603885"/>
          </a:xfrm>
          <a:custGeom>
            <a:avLst/>
            <a:gdLst/>
            <a:ahLst/>
            <a:cxnLst>
              <a:cxn ang="3">
                <a:pos x="hc" y="t"/>
              </a:cxn>
              <a:cxn ang="cd2">
                <a:pos x="l" y="vc"/>
              </a:cxn>
              <a:cxn ang="cd4">
                <a:pos x="hc" y="b"/>
              </a:cxn>
              <a:cxn ang="0">
                <a:pos x="r" y="vc"/>
              </a:cxn>
            </a:cxnLst>
            <a:rect l="l" t="t" r="r" b="b"/>
            <a:pathLst>
              <a:path w="19200" h="1588">
                <a:moveTo>
                  <a:pt x="18465" y="374"/>
                </a:moveTo>
                <a:cubicBezTo>
                  <a:pt x="18603" y="374"/>
                  <a:pt x="18739" y="378"/>
                  <a:pt x="18872" y="386"/>
                </a:cubicBezTo>
                <a:cubicBezTo>
                  <a:pt x="18887" y="387"/>
                  <a:pt x="18903" y="389"/>
                  <a:pt x="18918" y="390"/>
                </a:cubicBezTo>
                <a:cubicBezTo>
                  <a:pt x="18993" y="395"/>
                  <a:pt x="19067" y="402"/>
                  <a:pt x="19141" y="410"/>
                </a:cubicBezTo>
                <a:lnTo>
                  <a:pt x="19200" y="418"/>
                </a:lnTo>
                <a:lnTo>
                  <a:pt x="19200" y="1588"/>
                </a:lnTo>
                <a:lnTo>
                  <a:pt x="11017" y="1588"/>
                </a:lnTo>
                <a:lnTo>
                  <a:pt x="11044" y="1585"/>
                </a:lnTo>
                <a:cubicBezTo>
                  <a:pt x="13775" y="1288"/>
                  <a:pt x="16395" y="375"/>
                  <a:pt x="18465" y="374"/>
                </a:cubicBezTo>
                <a:close/>
                <a:moveTo>
                  <a:pt x="0" y="0"/>
                </a:moveTo>
                <a:lnTo>
                  <a:pt x="16" y="6"/>
                </a:lnTo>
                <a:cubicBezTo>
                  <a:pt x="1611" y="608"/>
                  <a:pt x="3880" y="1302"/>
                  <a:pt x="7593" y="1584"/>
                </a:cubicBezTo>
                <a:lnTo>
                  <a:pt x="7632" y="1588"/>
                </a:lnTo>
                <a:lnTo>
                  <a:pt x="418" y="1588"/>
                </a:lnTo>
                <a:lnTo>
                  <a:pt x="0" y="1588"/>
                </a:lnTo>
                <a:lnTo>
                  <a:pt x="0" y="0"/>
                </a:lnTo>
                <a:close/>
              </a:path>
            </a:pathLst>
          </a:custGeom>
          <a:gradFill>
            <a:gsLst>
              <a:gs pos="0">
                <a:schemeClr val="accent1">
                  <a:alpha val="7000"/>
                </a:schemeClr>
              </a:gs>
              <a:gs pos="57000">
                <a:schemeClr val="accent1">
                  <a:lumMod val="40000"/>
                  <a:lumOff val="60000"/>
                </a:schemeClr>
              </a:gs>
              <a:gs pos="94000">
                <a:schemeClr val="accent1">
                  <a:lumMod val="20000"/>
                  <a:lumOff val="80000"/>
                </a:schemeClr>
              </a:gs>
            </a:gsLst>
            <a:lin ang="2700000" scaled="0"/>
          </a:gradFill>
          <a:ln>
            <a:noFill/>
          </a:ln>
        </p:spPr>
        <p:txBody>
          <a:bodyPr vert="horz" wrap="square" lIns="91440" tIns="45720" rIns="91440" bIns="45720" numCol="1" rtlCol="0" anchor="t" anchorCtr="0" compatLnSpc="1">
            <a:noAutofit/>
          </a:bodyPr>
          <a:lstStyle/>
          <a:p>
            <a:pPr lvl="0" algn="l">
              <a:buClrTx/>
              <a:buSzTx/>
              <a:buFontTx/>
            </a:pPr>
            <a:endParaRPr lang="zh-CN" altLang="en-US">
              <a:cs typeface="思源黑体 CN Light" panose="020B0300000000000000" pitchFamily="34" charset="-122"/>
              <a:sym typeface="+mn-ea"/>
            </a:endParaRPr>
          </a:p>
        </p:txBody>
      </p:sp>
      <p:sp>
        <p:nvSpPr>
          <p:cNvPr id="21" name="任意多边形 20"/>
          <p:cNvSpPr/>
          <p:nvPr userDrawn="1">
            <p:custDataLst>
              <p:tags r:id="rId14"/>
            </p:custDataLst>
          </p:nvPr>
        </p:nvSpPr>
        <p:spPr bwMode="auto">
          <a:xfrm>
            <a:off x="4445" y="6355715"/>
            <a:ext cx="12187555" cy="502285"/>
          </a:xfrm>
          <a:custGeom>
            <a:avLst/>
            <a:gdLst/>
            <a:ahLst/>
            <a:cxnLst>
              <a:cxn ang="3">
                <a:pos x="hc" y="t"/>
              </a:cxn>
              <a:cxn ang="cd2">
                <a:pos x="l" y="vc"/>
              </a:cxn>
              <a:cxn ang="cd4">
                <a:pos x="hc" y="b"/>
              </a:cxn>
              <a:cxn ang="0">
                <a:pos x="r" y="vc"/>
              </a:cxn>
            </a:cxnLst>
            <a:rect l="l" t="t" r="r" b="b"/>
            <a:pathLst>
              <a:path w="19193" h="1276">
                <a:moveTo>
                  <a:pt x="18470" y="378"/>
                </a:moveTo>
                <a:cubicBezTo>
                  <a:pt x="18601" y="378"/>
                  <a:pt x="18731" y="382"/>
                  <a:pt x="18858" y="390"/>
                </a:cubicBezTo>
                <a:cubicBezTo>
                  <a:pt x="18873" y="391"/>
                  <a:pt x="18888" y="392"/>
                  <a:pt x="18904" y="394"/>
                </a:cubicBezTo>
                <a:cubicBezTo>
                  <a:pt x="18982" y="399"/>
                  <a:pt x="19060" y="407"/>
                  <a:pt x="19137" y="416"/>
                </a:cubicBezTo>
                <a:lnTo>
                  <a:pt x="19193" y="423"/>
                </a:lnTo>
                <a:lnTo>
                  <a:pt x="19193" y="1276"/>
                </a:lnTo>
                <a:lnTo>
                  <a:pt x="13059" y="1276"/>
                </a:lnTo>
                <a:lnTo>
                  <a:pt x="13261" y="1237"/>
                </a:lnTo>
                <a:cubicBezTo>
                  <a:pt x="15176" y="858"/>
                  <a:pt x="16968" y="375"/>
                  <a:pt x="18470" y="378"/>
                </a:cubicBezTo>
                <a:close/>
                <a:moveTo>
                  <a:pt x="0" y="0"/>
                </a:moveTo>
                <a:lnTo>
                  <a:pt x="6" y="2"/>
                </a:lnTo>
                <a:cubicBezTo>
                  <a:pt x="1153" y="437"/>
                  <a:pt x="2651" y="921"/>
                  <a:pt x="4790" y="1264"/>
                </a:cubicBezTo>
                <a:lnTo>
                  <a:pt x="4865" y="1276"/>
                </a:lnTo>
                <a:lnTo>
                  <a:pt x="0" y="1276"/>
                </a:lnTo>
                <a:lnTo>
                  <a:pt x="0" y="0"/>
                </a:lnTo>
                <a:close/>
              </a:path>
            </a:pathLst>
          </a:custGeom>
          <a:gradFill>
            <a:gsLst>
              <a:gs pos="0">
                <a:schemeClr val="accent1">
                  <a:alpha val="11000"/>
                </a:schemeClr>
              </a:gs>
              <a:gs pos="76000">
                <a:schemeClr val="accent1">
                  <a:lumMod val="60000"/>
                  <a:lumOff val="40000"/>
                </a:schemeClr>
              </a:gs>
              <a:gs pos="94000">
                <a:schemeClr val="accent1">
                  <a:lumMod val="40000"/>
                  <a:lumOff val="60000"/>
                  <a:alpha val="61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15" name="任意多边形 14"/>
          <p:cNvSpPr/>
          <p:nvPr userDrawn="1">
            <p:custDataLst>
              <p:tags r:id="rId15"/>
            </p:custDataLst>
          </p:nvPr>
        </p:nvSpPr>
        <p:spPr>
          <a:xfrm>
            <a:off x="8959215" y="0"/>
            <a:ext cx="3232785" cy="419100"/>
          </a:xfrm>
          <a:custGeom>
            <a:avLst/>
            <a:gdLst/>
            <a:ahLst/>
            <a:cxnLst>
              <a:cxn ang="3">
                <a:pos x="hc" y="t"/>
              </a:cxn>
              <a:cxn ang="cd2">
                <a:pos x="l" y="vc"/>
              </a:cxn>
              <a:cxn ang="cd4">
                <a:pos x="hc" y="b"/>
              </a:cxn>
              <a:cxn ang="0">
                <a:pos x="r" y="vc"/>
              </a:cxn>
            </a:cxnLst>
            <a:rect l="l" t="t" r="r" b="b"/>
            <a:pathLst>
              <a:path w="5101" h="1195">
                <a:moveTo>
                  <a:pt x="0" y="0"/>
                </a:moveTo>
                <a:lnTo>
                  <a:pt x="5101" y="0"/>
                </a:lnTo>
                <a:lnTo>
                  <a:pt x="5101" y="1189"/>
                </a:lnTo>
                <a:lnTo>
                  <a:pt x="5101" y="1195"/>
                </a:lnTo>
                <a:lnTo>
                  <a:pt x="5088" y="1193"/>
                </a:lnTo>
                <a:cubicBezTo>
                  <a:pt x="4335" y="1071"/>
                  <a:pt x="3688" y="733"/>
                  <a:pt x="2875" y="600"/>
                </a:cubicBezTo>
                <a:cubicBezTo>
                  <a:pt x="1911" y="443"/>
                  <a:pt x="1411" y="772"/>
                  <a:pt x="699" y="448"/>
                </a:cubicBezTo>
                <a:cubicBezTo>
                  <a:pt x="454" y="337"/>
                  <a:pt x="222" y="187"/>
                  <a:pt x="20" y="18"/>
                </a:cubicBezTo>
                <a:lnTo>
                  <a:pt x="0" y="0"/>
                </a:lnTo>
                <a:close/>
              </a:path>
            </a:pathLst>
          </a:custGeom>
          <a:gradFill>
            <a:gsLst>
              <a:gs pos="3000">
                <a:schemeClr val="accent1">
                  <a:lumMod val="75000"/>
                  <a:alpha val="25000"/>
                </a:schemeClr>
              </a:gs>
              <a:gs pos="100000">
                <a:schemeClr val="bg1">
                  <a:alpha val="36000"/>
                </a:schemeClr>
              </a:gs>
            </a:gsLst>
            <a:lin ang="81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6" name="任意多边形 15"/>
          <p:cNvSpPr/>
          <p:nvPr userDrawn="1">
            <p:custDataLst>
              <p:tags r:id="rId16"/>
            </p:custDataLst>
          </p:nvPr>
        </p:nvSpPr>
        <p:spPr>
          <a:xfrm>
            <a:off x="9185910" y="0"/>
            <a:ext cx="3006090" cy="360045"/>
          </a:xfrm>
          <a:custGeom>
            <a:avLst/>
            <a:gdLst/>
            <a:ahLst/>
            <a:cxnLst>
              <a:cxn ang="3">
                <a:pos x="hc" y="t"/>
              </a:cxn>
              <a:cxn ang="cd2">
                <a:pos x="l" y="vc"/>
              </a:cxn>
              <a:cxn ang="cd4">
                <a:pos x="hc" y="b"/>
              </a:cxn>
              <a:cxn ang="0">
                <a:pos x="r" y="vc"/>
              </a:cxn>
            </a:cxnLst>
            <a:rect l="l" t="t" r="r" b="b"/>
            <a:pathLst>
              <a:path w="4744" h="1003">
                <a:moveTo>
                  <a:pt x="0" y="0"/>
                </a:moveTo>
                <a:lnTo>
                  <a:pt x="4744" y="0"/>
                </a:lnTo>
                <a:lnTo>
                  <a:pt x="4744" y="1003"/>
                </a:lnTo>
                <a:lnTo>
                  <a:pt x="4684" y="991"/>
                </a:lnTo>
                <a:cubicBezTo>
                  <a:pt x="4010" y="848"/>
                  <a:pt x="3405" y="555"/>
                  <a:pt x="2661" y="433"/>
                </a:cubicBezTo>
                <a:cubicBezTo>
                  <a:pt x="1697" y="275"/>
                  <a:pt x="1196" y="604"/>
                  <a:pt x="484" y="281"/>
                </a:cubicBezTo>
                <a:cubicBezTo>
                  <a:pt x="329" y="210"/>
                  <a:pt x="178" y="124"/>
                  <a:pt x="38" y="27"/>
                </a:cubicBezTo>
                <a:lnTo>
                  <a:pt x="0" y="0"/>
                </a:lnTo>
                <a:close/>
              </a:path>
            </a:pathLst>
          </a:custGeom>
          <a:gradFill>
            <a:gsLst>
              <a:gs pos="0">
                <a:schemeClr val="bg1">
                  <a:alpha val="25000"/>
                </a:schemeClr>
              </a:gs>
              <a:gs pos="99000">
                <a:schemeClr val="bg1">
                  <a:alpha val="61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2" name="标题占位符 1"/>
          <p:cNvSpPr>
            <a:spLocks noGrp="1"/>
          </p:cNvSpPr>
          <p:nvPr>
            <p:ph type="title"/>
            <p:custDataLst>
              <p:tags r:id="rId17"/>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8"/>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19"/>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0"/>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1"/>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7" name="KSO_TEMPLATE" hidden="1"/>
          <p:cNvSpPr/>
          <p:nvPr userDrawn="1">
            <p:custDataLst>
              <p:tags r:id="rId22"/>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23"/>
    </p:custData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Lst>
  <p:txStyles>
    <p:titleStyle>
      <a:lvl1pPr algn="l" defTabSz="914400" rtl="0" eaLnBrk="1" latinLnBrk="0" hangingPunct="1">
        <a:lnSpc>
          <a:spcPct val="100000"/>
        </a:lnSpc>
        <a:spcBef>
          <a:spcPct val="0"/>
        </a:spcBef>
        <a:buNone/>
        <a:defRPr sz="3200" b="0" kern="1200">
          <a:solidFill>
            <a:schemeClr val="tx1"/>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6.xml"/><Relationship Id="rId3" Type="http://schemas.openxmlformats.org/officeDocument/2006/relationships/tags" Target="../tags/tag114.xml"/><Relationship Id="rId2" Type="http://schemas.openxmlformats.org/officeDocument/2006/relationships/tags" Target="../tags/tag113.xml"/><Relationship Id="rId1" Type="http://schemas.openxmlformats.org/officeDocument/2006/relationships/tags" Target="../tags/tag112.xml"/></Relationships>
</file>

<file path=ppt/slides/_rels/slide10.xml.rels><?xml version="1.0" encoding="UTF-8" standalone="yes"?>
<Relationships xmlns="http://schemas.openxmlformats.org/package/2006/relationships"><Relationship Id="rId9" Type="http://schemas.openxmlformats.org/officeDocument/2006/relationships/tags" Target="../tags/tag362.xml"/><Relationship Id="rId8" Type="http://schemas.openxmlformats.org/officeDocument/2006/relationships/tags" Target="../tags/tag361.xml"/><Relationship Id="rId7" Type="http://schemas.openxmlformats.org/officeDocument/2006/relationships/tags" Target="../tags/tag360.xml"/><Relationship Id="rId6" Type="http://schemas.openxmlformats.org/officeDocument/2006/relationships/tags" Target="../tags/tag359.xml"/><Relationship Id="rId5" Type="http://schemas.openxmlformats.org/officeDocument/2006/relationships/tags" Target="../tags/tag358.xml"/><Relationship Id="rId46" Type="http://schemas.openxmlformats.org/officeDocument/2006/relationships/slideLayout" Target="../slideLayouts/slideLayout16.xml"/><Relationship Id="rId45" Type="http://schemas.openxmlformats.org/officeDocument/2006/relationships/tags" Target="../tags/tag386.xml"/><Relationship Id="rId44" Type="http://schemas.openxmlformats.org/officeDocument/2006/relationships/image" Target="../media/image65.svg"/><Relationship Id="rId43" Type="http://schemas.openxmlformats.org/officeDocument/2006/relationships/image" Target="../media/image64.png"/><Relationship Id="rId42" Type="http://schemas.openxmlformats.org/officeDocument/2006/relationships/tags" Target="../tags/tag385.xml"/><Relationship Id="rId41" Type="http://schemas.openxmlformats.org/officeDocument/2006/relationships/tags" Target="../tags/tag384.xml"/><Relationship Id="rId40" Type="http://schemas.openxmlformats.org/officeDocument/2006/relationships/tags" Target="../tags/tag383.xml"/><Relationship Id="rId4" Type="http://schemas.openxmlformats.org/officeDocument/2006/relationships/tags" Target="../tags/tag357.xml"/><Relationship Id="rId39" Type="http://schemas.openxmlformats.org/officeDocument/2006/relationships/image" Target="../media/image63.svg"/><Relationship Id="rId38" Type="http://schemas.openxmlformats.org/officeDocument/2006/relationships/image" Target="../media/image62.png"/><Relationship Id="rId37" Type="http://schemas.openxmlformats.org/officeDocument/2006/relationships/tags" Target="../tags/tag382.xml"/><Relationship Id="rId36" Type="http://schemas.openxmlformats.org/officeDocument/2006/relationships/tags" Target="../tags/tag381.xml"/><Relationship Id="rId35" Type="http://schemas.openxmlformats.org/officeDocument/2006/relationships/tags" Target="../tags/tag380.xml"/><Relationship Id="rId34" Type="http://schemas.openxmlformats.org/officeDocument/2006/relationships/image" Target="../media/image61.svg"/><Relationship Id="rId33" Type="http://schemas.openxmlformats.org/officeDocument/2006/relationships/image" Target="../media/image60.png"/><Relationship Id="rId32" Type="http://schemas.openxmlformats.org/officeDocument/2006/relationships/tags" Target="../tags/tag379.xml"/><Relationship Id="rId31" Type="http://schemas.openxmlformats.org/officeDocument/2006/relationships/tags" Target="../tags/tag378.xml"/><Relationship Id="rId30" Type="http://schemas.openxmlformats.org/officeDocument/2006/relationships/tags" Target="../tags/tag377.xml"/><Relationship Id="rId3" Type="http://schemas.openxmlformats.org/officeDocument/2006/relationships/tags" Target="../tags/tag356.xml"/><Relationship Id="rId29" Type="http://schemas.openxmlformats.org/officeDocument/2006/relationships/image" Target="../media/image59.svg"/><Relationship Id="rId28" Type="http://schemas.openxmlformats.org/officeDocument/2006/relationships/image" Target="../media/image58.png"/><Relationship Id="rId27" Type="http://schemas.openxmlformats.org/officeDocument/2006/relationships/tags" Target="../tags/tag376.xml"/><Relationship Id="rId26" Type="http://schemas.openxmlformats.org/officeDocument/2006/relationships/tags" Target="../tags/tag375.xml"/><Relationship Id="rId25" Type="http://schemas.openxmlformats.org/officeDocument/2006/relationships/tags" Target="../tags/tag374.xml"/><Relationship Id="rId24" Type="http://schemas.openxmlformats.org/officeDocument/2006/relationships/tags" Target="../tags/tag373.xml"/><Relationship Id="rId23" Type="http://schemas.openxmlformats.org/officeDocument/2006/relationships/tags" Target="../tags/tag372.xml"/><Relationship Id="rId22" Type="http://schemas.openxmlformats.org/officeDocument/2006/relationships/tags" Target="../tags/tag371.xml"/><Relationship Id="rId21" Type="http://schemas.openxmlformats.org/officeDocument/2006/relationships/image" Target="../media/image57.svg"/><Relationship Id="rId20" Type="http://schemas.openxmlformats.org/officeDocument/2006/relationships/image" Target="../media/image56.png"/><Relationship Id="rId2" Type="http://schemas.openxmlformats.org/officeDocument/2006/relationships/tags" Target="../tags/tag355.xml"/><Relationship Id="rId19" Type="http://schemas.openxmlformats.org/officeDocument/2006/relationships/tags" Target="../tags/tag370.xml"/><Relationship Id="rId18" Type="http://schemas.openxmlformats.org/officeDocument/2006/relationships/tags" Target="../tags/tag369.xml"/><Relationship Id="rId17" Type="http://schemas.openxmlformats.org/officeDocument/2006/relationships/tags" Target="../tags/tag368.xml"/><Relationship Id="rId16" Type="http://schemas.openxmlformats.org/officeDocument/2006/relationships/tags" Target="../tags/tag367.xml"/><Relationship Id="rId15" Type="http://schemas.openxmlformats.org/officeDocument/2006/relationships/tags" Target="../tags/tag366.xml"/><Relationship Id="rId14" Type="http://schemas.openxmlformats.org/officeDocument/2006/relationships/image" Target="../media/image31.svg"/><Relationship Id="rId13" Type="http://schemas.openxmlformats.org/officeDocument/2006/relationships/image" Target="../media/image30.png"/><Relationship Id="rId12" Type="http://schemas.openxmlformats.org/officeDocument/2006/relationships/tags" Target="../tags/tag365.xml"/><Relationship Id="rId11" Type="http://schemas.openxmlformats.org/officeDocument/2006/relationships/tags" Target="../tags/tag364.xml"/><Relationship Id="rId10" Type="http://schemas.openxmlformats.org/officeDocument/2006/relationships/tags" Target="../tags/tag363.xml"/><Relationship Id="rId1" Type="http://schemas.openxmlformats.org/officeDocument/2006/relationships/tags" Target="../tags/tag354.xml"/></Relationships>
</file>

<file path=ppt/slides/_rels/slide11.xml.rels><?xml version="1.0" encoding="UTF-8" standalone="yes"?>
<Relationships xmlns="http://schemas.openxmlformats.org/package/2006/relationships"><Relationship Id="rId9" Type="http://schemas.openxmlformats.org/officeDocument/2006/relationships/tags" Target="../tags/tag395.xml"/><Relationship Id="rId8" Type="http://schemas.openxmlformats.org/officeDocument/2006/relationships/tags" Target="../tags/tag394.xml"/><Relationship Id="rId7" Type="http://schemas.openxmlformats.org/officeDocument/2006/relationships/tags" Target="../tags/tag393.xml"/><Relationship Id="rId6" Type="http://schemas.openxmlformats.org/officeDocument/2006/relationships/tags" Target="../tags/tag392.xml"/><Relationship Id="rId5" Type="http://schemas.openxmlformats.org/officeDocument/2006/relationships/tags" Target="../tags/tag391.xml"/><Relationship Id="rId46" Type="http://schemas.openxmlformats.org/officeDocument/2006/relationships/slideLayout" Target="../slideLayouts/slideLayout16.xml"/><Relationship Id="rId45" Type="http://schemas.openxmlformats.org/officeDocument/2006/relationships/tags" Target="../tags/tag417.xml"/><Relationship Id="rId44" Type="http://schemas.openxmlformats.org/officeDocument/2006/relationships/image" Target="../media/image79.svg"/><Relationship Id="rId43" Type="http://schemas.openxmlformats.org/officeDocument/2006/relationships/image" Target="../media/image78.png"/><Relationship Id="rId42" Type="http://schemas.openxmlformats.org/officeDocument/2006/relationships/tags" Target="../tags/tag416.xml"/><Relationship Id="rId41" Type="http://schemas.openxmlformats.org/officeDocument/2006/relationships/tags" Target="../tags/tag415.xml"/><Relationship Id="rId40" Type="http://schemas.openxmlformats.org/officeDocument/2006/relationships/tags" Target="../tags/tag414.xml"/><Relationship Id="rId4" Type="http://schemas.openxmlformats.org/officeDocument/2006/relationships/tags" Target="../tags/tag390.xml"/><Relationship Id="rId39" Type="http://schemas.openxmlformats.org/officeDocument/2006/relationships/image" Target="../media/image77.svg"/><Relationship Id="rId38" Type="http://schemas.openxmlformats.org/officeDocument/2006/relationships/image" Target="../media/image76.png"/><Relationship Id="rId37" Type="http://schemas.openxmlformats.org/officeDocument/2006/relationships/tags" Target="../tags/tag413.xml"/><Relationship Id="rId36" Type="http://schemas.openxmlformats.org/officeDocument/2006/relationships/tags" Target="../tags/tag412.xml"/><Relationship Id="rId35" Type="http://schemas.openxmlformats.org/officeDocument/2006/relationships/tags" Target="../tags/tag411.xml"/><Relationship Id="rId34" Type="http://schemas.openxmlformats.org/officeDocument/2006/relationships/image" Target="../media/image75.svg"/><Relationship Id="rId33" Type="http://schemas.openxmlformats.org/officeDocument/2006/relationships/image" Target="../media/image74.png"/><Relationship Id="rId32" Type="http://schemas.openxmlformats.org/officeDocument/2006/relationships/tags" Target="../tags/tag410.xml"/><Relationship Id="rId31" Type="http://schemas.openxmlformats.org/officeDocument/2006/relationships/tags" Target="../tags/tag409.xml"/><Relationship Id="rId30" Type="http://schemas.openxmlformats.org/officeDocument/2006/relationships/tags" Target="../tags/tag408.xml"/><Relationship Id="rId3" Type="http://schemas.openxmlformats.org/officeDocument/2006/relationships/tags" Target="../tags/tag389.xml"/><Relationship Id="rId29" Type="http://schemas.openxmlformats.org/officeDocument/2006/relationships/image" Target="../media/image73.svg"/><Relationship Id="rId28" Type="http://schemas.openxmlformats.org/officeDocument/2006/relationships/image" Target="../media/image72.png"/><Relationship Id="rId27" Type="http://schemas.openxmlformats.org/officeDocument/2006/relationships/tags" Target="../tags/tag407.xml"/><Relationship Id="rId26" Type="http://schemas.openxmlformats.org/officeDocument/2006/relationships/tags" Target="../tags/tag406.xml"/><Relationship Id="rId25" Type="http://schemas.openxmlformats.org/officeDocument/2006/relationships/tags" Target="../tags/tag405.xml"/><Relationship Id="rId24" Type="http://schemas.openxmlformats.org/officeDocument/2006/relationships/tags" Target="../tags/tag404.xml"/><Relationship Id="rId23" Type="http://schemas.openxmlformats.org/officeDocument/2006/relationships/tags" Target="../tags/tag403.xml"/><Relationship Id="rId22" Type="http://schemas.openxmlformats.org/officeDocument/2006/relationships/image" Target="../media/image71.svg"/><Relationship Id="rId21" Type="http://schemas.openxmlformats.org/officeDocument/2006/relationships/image" Target="../media/image70.png"/><Relationship Id="rId20" Type="http://schemas.openxmlformats.org/officeDocument/2006/relationships/tags" Target="../tags/tag402.xml"/><Relationship Id="rId2" Type="http://schemas.openxmlformats.org/officeDocument/2006/relationships/tags" Target="../tags/tag388.xml"/><Relationship Id="rId19" Type="http://schemas.openxmlformats.org/officeDocument/2006/relationships/tags" Target="../tags/tag401.xml"/><Relationship Id="rId18" Type="http://schemas.openxmlformats.org/officeDocument/2006/relationships/tags" Target="../tags/tag400.xml"/><Relationship Id="rId17" Type="http://schemas.openxmlformats.org/officeDocument/2006/relationships/image" Target="../media/image69.svg"/><Relationship Id="rId16" Type="http://schemas.openxmlformats.org/officeDocument/2006/relationships/image" Target="../media/image68.png"/><Relationship Id="rId15" Type="http://schemas.openxmlformats.org/officeDocument/2006/relationships/tags" Target="../tags/tag399.xml"/><Relationship Id="rId14" Type="http://schemas.openxmlformats.org/officeDocument/2006/relationships/tags" Target="../tags/tag398.xml"/><Relationship Id="rId13" Type="http://schemas.openxmlformats.org/officeDocument/2006/relationships/tags" Target="../tags/tag397.xml"/><Relationship Id="rId12" Type="http://schemas.openxmlformats.org/officeDocument/2006/relationships/image" Target="../media/image67.svg"/><Relationship Id="rId11" Type="http://schemas.openxmlformats.org/officeDocument/2006/relationships/image" Target="../media/image66.png"/><Relationship Id="rId10" Type="http://schemas.openxmlformats.org/officeDocument/2006/relationships/tags" Target="../tags/tag396.xml"/><Relationship Id="rId1" Type="http://schemas.openxmlformats.org/officeDocument/2006/relationships/tags" Target="../tags/tag387.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tags" Target="../tags/tag419.xml"/><Relationship Id="rId1" Type="http://schemas.openxmlformats.org/officeDocument/2006/relationships/tags" Target="../tags/tag418.xml"/></Relationships>
</file>

<file path=ppt/slides/_rels/slide13.xml.rels><?xml version="1.0" encoding="UTF-8" standalone="yes"?>
<Relationships xmlns="http://schemas.openxmlformats.org/package/2006/relationships"><Relationship Id="rId9" Type="http://schemas.openxmlformats.org/officeDocument/2006/relationships/tags" Target="../tags/tag428.xml"/><Relationship Id="rId8" Type="http://schemas.openxmlformats.org/officeDocument/2006/relationships/tags" Target="../tags/tag427.xml"/><Relationship Id="rId7" Type="http://schemas.openxmlformats.org/officeDocument/2006/relationships/tags" Target="../tags/tag426.xml"/><Relationship Id="rId6" Type="http://schemas.openxmlformats.org/officeDocument/2006/relationships/tags" Target="../tags/tag425.xml"/><Relationship Id="rId5" Type="http://schemas.openxmlformats.org/officeDocument/2006/relationships/tags" Target="../tags/tag424.xml"/><Relationship Id="rId4" Type="http://schemas.openxmlformats.org/officeDocument/2006/relationships/tags" Target="../tags/tag423.xml"/><Relationship Id="rId3" Type="http://schemas.openxmlformats.org/officeDocument/2006/relationships/tags" Target="../tags/tag422.xml"/><Relationship Id="rId23" Type="http://schemas.openxmlformats.org/officeDocument/2006/relationships/slideLayout" Target="../slideLayouts/slideLayout16.xml"/><Relationship Id="rId22" Type="http://schemas.openxmlformats.org/officeDocument/2006/relationships/tags" Target="../tags/tag439.xml"/><Relationship Id="rId21" Type="http://schemas.openxmlformats.org/officeDocument/2006/relationships/tags" Target="../tags/tag438.xml"/><Relationship Id="rId20" Type="http://schemas.openxmlformats.org/officeDocument/2006/relationships/tags" Target="../tags/tag437.xml"/><Relationship Id="rId2" Type="http://schemas.openxmlformats.org/officeDocument/2006/relationships/tags" Target="../tags/tag421.xml"/><Relationship Id="rId19" Type="http://schemas.openxmlformats.org/officeDocument/2006/relationships/tags" Target="../tags/tag436.xml"/><Relationship Id="rId18" Type="http://schemas.openxmlformats.org/officeDocument/2006/relationships/tags" Target="../tags/tag435.xml"/><Relationship Id="rId17" Type="http://schemas.openxmlformats.org/officeDocument/2006/relationships/tags" Target="../tags/tag434.xml"/><Relationship Id="rId16" Type="http://schemas.openxmlformats.org/officeDocument/2006/relationships/tags" Target="../tags/tag433.xml"/><Relationship Id="rId15" Type="http://schemas.openxmlformats.org/officeDocument/2006/relationships/tags" Target="../tags/tag432.xml"/><Relationship Id="rId14" Type="http://schemas.openxmlformats.org/officeDocument/2006/relationships/tags" Target="../tags/tag431.xml"/><Relationship Id="rId13" Type="http://schemas.openxmlformats.org/officeDocument/2006/relationships/image" Target="../media/image80.svg"/><Relationship Id="rId12" Type="http://schemas.openxmlformats.org/officeDocument/2006/relationships/image" Target="../media/image30.png"/><Relationship Id="rId11" Type="http://schemas.openxmlformats.org/officeDocument/2006/relationships/tags" Target="../tags/tag430.xml"/><Relationship Id="rId10" Type="http://schemas.openxmlformats.org/officeDocument/2006/relationships/tags" Target="../tags/tag429.xml"/><Relationship Id="rId1" Type="http://schemas.openxmlformats.org/officeDocument/2006/relationships/tags" Target="../tags/tag420.xml"/></Relationships>
</file>

<file path=ppt/slides/_rels/slide14.xml.rels><?xml version="1.0" encoding="UTF-8" standalone="yes"?>
<Relationships xmlns="http://schemas.openxmlformats.org/package/2006/relationships"><Relationship Id="rId9" Type="http://schemas.openxmlformats.org/officeDocument/2006/relationships/tags" Target="../tags/tag446.xml"/><Relationship Id="rId8" Type="http://schemas.openxmlformats.org/officeDocument/2006/relationships/tags" Target="../tags/tag445.xml"/><Relationship Id="rId7" Type="http://schemas.openxmlformats.org/officeDocument/2006/relationships/tags" Target="../tags/tag444.xml"/><Relationship Id="rId6" Type="http://schemas.openxmlformats.org/officeDocument/2006/relationships/image" Target="../media/image82.svg"/><Relationship Id="rId5" Type="http://schemas.openxmlformats.org/officeDocument/2006/relationships/image" Target="../media/image81.png"/><Relationship Id="rId4" Type="http://schemas.openxmlformats.org/officeDocument/2006/relationships/tags" Target="../tags/tag443.xml"/><Relationship Id="rId36" Type="http://schemas.openxmlformats.org/officeDocument/2006/relationships/slideLayout" Target="../slideLayouts/slideLayout16.xml"/><Relationship Id="rId35" Type="http://schemas.openxmlformats.org/officeDocument/2006/relationships/tags" Target="../tags/tag466.xml"/><Relationship Id="rId34" Type="http://schemas.openxmlformats.org/officeDocument/2006/relationships/tags" Target="../tags/tag465.xml"/><Relationship Id="rId33" Type="http://schemas.openxmlformats.org/officeDocument/2006/relationships/image" Target="../media/image87.svg"/><Relationship Id="rId32" Type="http://schemas.openxmlformats.org/officeDocument/2006/relationships/image" Target="../media/image86.png"/><Relationship Id="rId31" Type="http://schemas.openxmlformats.org/officeDocument/2006/relationships/tags" Target="../tags/tag464.xml"/><Relationship Id="rId30" Type="http://schemas.openxmlformats.org/officeDocument/2006/relationships/tags" Target="../tags/tag463.xml"/><Relationship Id="rId3" Type="http://schemas.openxmlformats.org/officeDocument/2006/relationships/tags" Target="../tags/tag442.xml"/><Relationship Id="rId29" Type="http://schemas.openxmlformats.org/officeDocument/2006/relationships/tags" Target="../tags/tag462.xml"/><Relationship Id="rId28" Type="http://schemas.openxmlformats.org/officeDocument/2006/relationships/tags" Target="../tags/tag461.xml"/><Relationship Id="rId27" Type="http://schemas.openxmlformats.org/officeDocument/2006/relationships/tags" Target="../tags/tag460.xml"/><Relationship Id="rId26" Type="http://schemas.openxmlformats.org/officeDocument/2006/relationships/tags" Target="../tags/tag459.xml"/><Relationship Id="rId25" Type="http://schemas.openxmlformats.org/officeDocument/2006/relationships/image" Target="../media/image85.svg"/><Relationship Id="rId24" Type="http://schemas.openxmlformats.org/officeDocument/2006/relationships/image" Target="../media/image84.png"/><Relationship Id="rId23" Type="http://schemas.openxmlformats.org/officeDocument/2006/relationships/tags" Target="../tags/tag458.xml"/><Relationship Id="rId22" Type="http://schemas.openxmlformats.org/officeDocument/2006/relationships/tags" Target="../tags/tag457.xml"/><Relationship Id="rId21" Type="http://schemas.openxmlformats.org/officeDocument/2006/relationships/tags" Target="../tags/tag456.xml"/><Relationship Id="rId20" Type="http://schemas.openxmlformats.org/officeDocument/2006/relationships/tags" Target="../tags/tag455.xml"/><Relationship Id="rId2" Type="http://schemas.openxmlformats.org/officeDocument/2006/relationships/tags" Target="../tags/tag441.xml"/><Relationship Id="rId19" Type="http://schemas.openxmlformats.org/officeDocument/2006/relationships/tags" Target="../tags/tag454.xml"/><Relationship Id="rId18" Type="http://schemas.openxmlformats.org/officeDocument/2006/relationships/tags" Target="../tags/tag453.xml"/><Relationship Id="rId17" Type="http://schemas.openxmlformats.org/officeDocument/2006/relationships/tags" Target="../tags/tag452.xml"/><Relationship Id="rId16" Type="http://schemas.openxmlformats.org/officeDocument/2006/relationships/tags" Target="../tags/tag451.xml"/><Relationship Id="rId15" Type="http://schemas.openxmlformats.org/officeDocument/2006/relationships/tags" Target="../tags/tag450.xml"/><Relationship Id="rId14" Type="http://schemas.openxmlformats.org/officeDocument/2006/relationships/tags" Target="../tags/tag449.xml"/><Relationship Id="rId13" Type="http://schemas.openxmlformats.org/officeDocument/2006/relationships/image" Target="../media/image11.svg"/><Relationship Id="rId12" Type="http://schemas.openxmlformats.org/officeDocument/2006/relationships/image" Target="../media/image83.png"/><Relationship Id="rId11" Type="http://schemas.openxmlformats.org/officeDocument/2006/relationships/tags" Target="../tags/tag448.xml"/><Relationship Id="rId10" Type="http://schemas.openxmlformats.org/officeDocument/2006/relationships/tags" Target="../tags/tag447.xml"/><Relationship Id="rId1" Type="http://schemas.openxmlformats.org/officeDocument/2006/relationships/tags" Target="../tags/tag440.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467.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image" Target="../media/image88.png"/><Relationship Id="rId1" Type="http://schemas.openxmlformats.org/officeDocument/2006/relationships/tags" Target="../tags/tag468.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image" Target="../media/image89.png"/><Relationship Id="rId1" Type="http://schemas.openxmlformats.org/officeDocument/2006/relationships/tags" Target="../tags/tag469.xml"/></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16.xml"/><Relationship Id="rId3" Type="http://schemas.openxmlformats.org/officeDocument/2006/relationships/tags" Target="../tags/tag471.xml"/><Relationship Id="rId2" Type="http://schemas.openxmlformats.org/officeDocument/2006/relationships/image" Target="../media/image90.png"/><Relationship Id="rId1" Type="http://schemas.openxmlformats.org/officeDocument/2006/relationships/tags" Target="../tags/tag470.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image" Target="../media/image91.png"/><Relationship Id="rId1" Type="http://schemas.openxmlformats.org/officeDocument/2006/relationships/tags" Target="../tags/tag47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115.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473.xml"/></Relationships>
</file>

<file path=ppt/slides/_rels/slide21.xml.rels><?xml version="1.0" encoding="UTF-8" standalone="yes"?>
<Relationships xmlns="http://schemas.openxmlformats.org/package/2006/relationships"><Relationship Id="rId5" Type="http://schemas.openxmlformats.org/officeDocument/2006/relationships/slideLayout" Target="../slideLayouts/slideLayout16.xml"/><Relationship Id="rId4" Type="http://schemas.openxmlformats.org/officeDocument/2006/relationships/image" Target="../media/image94.png"/><Relationship Id="rId3" Type="http://schemas.openxmlformats.org/officeDocument/2006/relationships/image" Target="../media/image93.png"/><Relationship Id="rId2" Type="http://schemas.openxmlformats.org/officeDocument/2006/relationships/image" Target="../media/image92.png"/><Relationship Id="rId1" Type="http://schemas.openxmlformats.org/officeDocument/2006/relationships/tags" Target="../tags/tag474.xml"/></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16.xml"/><Relationship Id="rId3" Type="http://schemas.openxmlformats.org/officeDocument/2006/relationships/image" Target="../media/image96.png"/><Relationship Id="rId2" Type="http://schemas.openxmlformats.org/officeDocument/2006/relationships/image" Target="../media/image95.png"/><Relationship Id="rId1" Type="http://schemas.openxmlformats.org/officeDocument/2006/relationships/tags" Target="../tags/tag475.xml"/></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16.xml"/><Relationship Id="rId3" Type="http://schemas.openxmlformats.org/officeDocument/2006/relationships/image" Target="../media/image97.png"/><Relationship Id="rId2" Type="http://schemas.openxmlformats.org/officeDocument/2006/relationships/tags" Target="../tags/tag477.xml"/><Relationship Id="rId1" Type="http://schemas.openxmlformats.org/officeDocument/2006/relationships/tags" Target="../tags/tag476.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image" Target="../media/image98.png"/><Relationship Id="rId1" Type="http://schemas.openxmlformats.org/officeDocument/2006/relationships/tags" Target="../tags/tag478.xml"/></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16.xml"/><Relationship Id="rId3" Type="http://schemas.openxmlformats.org/officeDocument/2006/relationships/image" Target="../media/image100.png"/><Relationship Id="rId2" Type="http://schemas.openxmlformats.org/officeDocument/2006/relationships/image" Target="../media/image99.png"/><Relationship Id="rId1" Type="http://schemas.openxmlformats.org/officeDocument/2006/relationships/tags" Target="../tags/tag479.xml"/></Relationships>
</file>

<file path=ppt/slides/_rels/slide26.xml.rels><?xml version="1.0" encoding="UTF-8" standalone="yes"?>
<Relationships xmlns="http://schemas.openxmlformats.org/package/2006/relationships"><Relationship Id="rId6" Type="http://schemas.openxmlformats.org/officeDocument/2006/relationships/slideLayout" Target="../slideLayouts/slideLayout16.xml"/><Relationship Id="rId5" Type="http://schemas.openxmlformats.org/officeDocument/2006/relationships/image" Target="../media/image102.png"/><Relationship Id="rId4" Type="http://schemas.openxmlformats.org/officeDocument/2006/relationships/tags" Target="../tags/tag482.xml"/><Relationship Id="rId3" Type="http://schemas.openxmlformats.org/officeDocument/2006/relationships/tags" Target="../tags/tag481.xml"/><Relationship Id="rId2" Type="http://schemas.openxmlformats.org/officeDocument/2006/relationships/image" Target="../media/image101.png"/><Relationship Id="rId1" Type="http://schemas.openxmlformats.org/officeDocument/2006/relationships/tags" Target="../tags/tag480.xml"/></Relationships>
</file>

<file path=ppt/slides/_rels/slide27.xml.rels><?xml version="1.0" encoding="UTF-8" standalone="yes"?>
<Relationships xmlns="http://schemas.openxmlformats.org/package/2006/relationships"><Relationship Id="rId5" Type="http://schemas.openxmlformats.org/officeDocument/2006/relationships/slideLayout" Target="../slideLayouts/slideLayout16.xml"/><Relationship Id="rId4" Type="http://schemas.openxmlformats.org/officeDocument/2006/relationships/image" Target="../media/image104.png"/><Relationship Id="rId3" Type="http://schemas.openxmlformats.org/officeDocument/2006/relationships/image" Target="../media/image103.png"/><Relationship Id="rId2" Type="http://schemas.openxmlformats.org/officeDocument/2006/relationships/tags" Target="../tags/tag484.xml"/><Relationship Id="rId1" Type="http://schemas.openxmlformats.org/officeDocument/2006/relationships/tags" Target="../tags/tag483.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image" Target="../media/image105.png"/><Relationship Id="rId1" Type="http://schemas.openxmlformats.org/officeDocument/2006/relationships/tags" Target="../tags/tag485.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image" Target="../media/image106.png"/><Relationship Id="rId1" Type="http://schemas.openxmlformats.org/officeDocument/2006/relationships/tags" Target="../tags/tag486.xml"/></Relationships>
</file>

<file path=ppt/slides/_rels/slide3.xml.rels><?xml version="1.0" encoding="UTF-8" standalone="yes"?>
<Relationships xmlns="http://schemas.openxmlformats.org/package/2006/relationships"><Relationship Id="rId9" Type="http://schemas.openxmlformats.org/officeDocument/2006/relationships/tags" Target="../tags/tag124.xml"/><Relationship Id="rId8" Type="http://schemas.openxmlformats.org/officeDocument/2006/relationships/tags" Target="../tags/tag123.xml"/><Relationship Id="rId7" Type="http://schemas.openxmlformats.org/officeDocument/2006/relationships/tags" Target="../tags/tag122.xml"/><Relationship Id="rId6" Type="http://schemas.openxmlformats.org/officeDocument/2006/relationships/tags" Target="../tags/tag121.xml"/><Relationship Id="rId5" Type="http://schemas.openxmlformats.org/officeDocument/2006/relationships/tags" Target="../tags/tag120.xml"/><Relationship Id="rId4" Type="http://schemas.openxmlformats.org/officeDocument/2006/relationships/tags" Target="../tags/tag119.xml"/><Relationship Id="rId34" Type="http://schemas.openxmlformats.org/officeDocument/2006/relationships/slideLayout" Target="../slideLayouts/slideLayout16.xml"/><Relationship Id="rId33" Type="http://schemas.openxmlformats.org/officeDocument/2006/relationships/tags" Target="../tags/tag148.xml"/><Relationship Id="rId32" Type="http://schemas.openxmlformats.org/officeDocument/2006/relationships/tags" Target="../tags/tag147.xml"/><Relationship Id="rId31" Type="http://schemas.openxmlformats.org/officeDocument/2006/relationships/tags" Target="../tags/tag146.xml"/><Relationship Id="rId30" Type="http://schemas.openxmlformats.org/officeDocument/2006/relationships/tags" Target="../tags/tag145.xml"/><Relationship Id="rId3" Type="http://schemas.openxmlformats.org/officeDocument/2006/relationships/tags" Target="../tags/tag118.xml"/><Relationship Id="rId29" Type="http://schemas.openxmlformats.org/officeDocument/2006/relationships/tags" Target="../tags/tag144.xml"/><Relationship Id="rId28" Type="http://schemas.openxmlformats.org/officeDocument/2006/relationships/tags" Target="../tags/tag143.xml"/><Relationship Id="rId27" Type="http://schemas.openxmlformats.org/officeDocument/2006/relationships/tags" Target="../tags/tag142.xml"/><Relationship Id="rId26" Type="http://schemas.openxmlformats.org/officeDocument/2006/relationships/tags" Target="../tags/tag141.xml"/><Relationship Id="rId25" Type="http://schemas.openxmlformats.org/officeDocument/2006/relationships/tags" Target="../tags/tag140.xml"/><Relationship Id="rId24" Type="http://schemas.openxmlformats.org/officeDocument/2006/relationships/tags" Target="../tags/tag139.xml"/><Relationship Id="rId23" Type="http://schemas.openxmlformats.org/officeDocument/2006/relationships/tags" Target="../tags/tag138.xml"/><Relationship Id="rId22" Type="http://schemas.openxmlformats.org/officeDocument/2006/relationships/tags" Target="../tags/tag137.xml"/><Relationship Id="rId21" Type="http://schemas.openxmlformats.org/officeDocument/2006/relationships/tags" Target="../tags/tag136.xml"/><Relationship Id="rId20" Type="http://schemas.openxmlformats.org/officeDocument/2006/relationships/tags" Target="../tags/tag135.xml"/><Relationship Id="rId2" Type="http://schemas.openxmlformats.org/officeDocument/2006/relationships/tags" Target="../tags/tag117.xml"/><Relationship Id="rId19" Type="http://schemas.openxmlformats.org/officeDocument/2006/relationships/tags" Target="../tags/tag134.xml"/><Relationship Id="rId18" Type="http://schemas.openxmlformats.org/officeDocument/2006/relationships/tags" Target="../tags/tag133.xml"/><Relationship Id="rId17" Type="http://schemas.openxmlformats.org/officeDocument/2006/relationships/tags" Target="../tags/tag132.xml"/><Relationship Id="rId16" Type="http://schemas.openxmlformats.org/officeDocument/2006/relationships/tags" Target="../tags/tag131.xml"/><Relationship Id="rId15" Type="http://schemas.openxmlformats.org/officeDocument/2006/relationships/tags" Target="../tags/tag130.xml"/><Relationship Id="rId14" Type="http://schemas.openxmlformats.org/officeDocument/2006/relationships/tags" Target="../tags/tag129.xml"/><Relationship Id="rId13" Type="http://schemas.openxmlformats.org/officeDocument/2006/relationships/tags" Target="../tags/tag128.xml"/><Relationship Id="rId12" Type="http://schemas.openxmlformats.org/officeDocument/2006/relationships/tags" Target="../tags/tag127.xml"/><Relationship Id="rId11" Type="http://schemas.openxmlformats.org/officeDocument/2006/relationships/tags" Target="../tags/tag126.xml"/><Relationship Id="rId10" Type="http://schemas.openxmlformats.org/officeDocument/2006/relationships/tags" Target="../tags/tag125.xml"/><Relationship Id="rId1" Type="http://schemas.openxmlformats.org/officeDocument/2006/relationships/tags" Target="../tags/tag116.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tags" Target="../tags/tag488.xml"/><Relationship Id="rId1" Type="http://schemas.openxmlformats.org/officeDocument/2006/relationships/tags" Target="../tags/tag487.xml"/></Relationships>
</file>

<file path=ppt/slides/_rels/slide4.xml.rels><?xml version="1.0" encoding="UTF-8" standalone="yes"?>
<Relationships xmlns="http://schemas.openxmlformats.org/package/2006/relationships"><Relationship Id="rId9" Type="http://schemas.openxmlformats.org/officeDocument/2006/relationships/tags" Target="../tags/tag155.xml"/><Relationship Id="rId8" Type="http://schemas.openxmlformats.org/officeDocument/2006/relationships/tags" Target="../tags/tag154.xml"/><Relationship Id="rId7" Type="http://schemas.openxmlformats.org/officeDocument/2006/relationships/tags" Target="../tags/tag153.xml"/><Relationship Id="rId65" Type="http://schemas.openxmlformats.org/officeDocument/2006/relationships/slideLayout" Target="../slideLayouts/slideLayout16.xml"/><Relationship Id="rId64" Type="http://schemas.openxmlformats.org/officeDocument/2006/relationships/tags" Target="../tags/tag194.xml"/><Relationship Id="rId63" Type="http://schemas.openxmlformats.org/officeDocument/2006/relationships/tags" Target="../tags/tag193.xml"/><Relationship Id="rId62" Type="http://schemas.openxmlformats.org/officeDocument/2006/relationships/image" Target="../media/image25.svg"/><Relationship Id="rId61" Type="http://schemas.openxmlformats.org/officeDocument/2006/relationships/image" Target="../media/image24.png"/><Relationship Id="rId60" Type="http://schemas.openxmlformats.org/officeDocument/2006/relationships/tags" Target="../tags/tag192.xml"/><Relationship Id="rId6" Type="http://schemas.openxmlformats.org/officeDocument/2006/relationships/image" Target="../media/image9.svg"/><Relationship Id="rId59" Type="http://schemas.openxmlformats.org/officeDocument/2006/relationships/tags" Target="../tags/tag191.xml"/><Relationship Id="rId58" Type="http://schemas.openxmlformats.org/officeDocument/2006/relationships/tags" Target="../tags/tag190.xml"/><Relationship Id="rId57" Type="http://schemas.openxmlformats.org/officeDocument/2006/relationships/tags" Target="../tags/tag189.xml"/><Relationship Id="rId56" Type="http://schemas.openxmlformats.org/officeDocument/2006/relationships/tags" Target="../tags/tag188.xml"/><Relationship Id="rId55" Type="http://schemas.openxmlformats.org/officeDocument/2006/relationships/image" Target="../media/image23.svg"/><Relationship Id="rId54" Type="http://schemas.openxmlformats.org/officeDocument/2006/relationships/image" Target="../media/image22.png"/><Relationship Id="rId53" Type="http://schemas.openxmlformats.org/officeDocument/2006/relationships/tags" Target="../tags/tag187.xml"/><Relationship Id="rId52" Type="http://schemas.openxmlformats.org/officeDocument/2006/relationships/tags" Target="../tags/tag186.xml"/><Relationship Id="rId51" Type="http://schemas.openxmlformats.org/officeDocument/2006/relationships/tags" Target="../tags/tag185.xml"/><Relationship Id="rId50" Type="http://schemas.openxmlformats.org/officeDocument/2006/relationships/tags" Target="../tags/tag184.xml"/><Relationship Id="rId5" Type="http://schemas.openxmlformats.org/officeDocument/2006/relationships/image" Target="../media/image8.png"/><Relationship Id="rId49" Type="http://schemas.openxmlformats.org/officeDocument/2006/relationships/tags" Target="../tags/tag183.xml"/><Relationship Id="rId48" Type="http://schemas.openxmlformats.org/officeDocument/2006/relationships/image" Target="../media/image21.svg"/><Relationship Id="rId47" Type="http://schemas.openxmlformats.org/officeDocument/2006/relationships/image" Target="../media/image20.png"/><Relationship Id="rId46" Type="http://schemas.openxmlformats.org/officeDocument/2006/relationships/tags" Target="../tags/tag182.xml"/><Relationship Id="rId45" Type="http://schemas.openxmlformats.org/officeDocument/2006/relationships/tags" Target="../tags/tag181.xml"/><Relationship Id="rId44" Type="http://schemas.openxmlformats.org/officeDocument/2006/relationships/tags" Target="../tags/tag180.xml"/><Relationship Id="rId43" Type="http://schemas.openxmlformats.org/officeDocument/2006/relationships/tags" Target="../tags/tag179.xml"/><Relationship Id="rId42" Type="http://schemas.openxmlformats.org/officeDocument/2006/relationships/tags" Target="../tags/tag178.xml"/><Relationship Id="rId41" Type="http://schemas.openxmlformats.org/officeDocument/2006/relationships/image" Target="../media/image19.svg"/><Relationship Id="rId40" Type="http://schemas.openxmlformats.org/officeDocument/2006/relationships/image" Target="../media/image18.png"/><Relationship Id="rId4" Type="http://schemas.openxmlformats.org/officeDocument/2006/relationships/tags" Target="../tags/tag152.xml"/><Relationship Id="rId39" Type="http://schemas.openxmlformats.org/officeDocument/2006/relationships/tags" Target="../tags/tag177.xml"/><Relationship Id="rId38" Type="http://schemas.openxmlformats.org/officeDocument/2006/relationships/tags" Target="../tags/tag176.xml"/><Relationship Id="rId37" Type="http://schemas.openxmlformats.org/officeDocument/2006/relationships/tags" Target="../tags/tag175.xml"/><Relationship Id="rId36" Type="http://schemas.openxmlformats.org/officeDocument/2006/relationships/tags" Target="../tags/tag174.xml"/><Relationship Id="rId35" Type="http://schemas.openxmlformats.org/officeDocument/2006/relationships/tags" Target="../tags/tag173.xml"/><Relationship Id="rId34" Type="http://schemas.openxmlformats.org/officeDocument/2006/relationships/image" Target="../media/image17.svg"/><Relationship Id="rId33" Type="http://schemas.openxmlformats.org/officeDocument/2006/relationships/image" Target="../media/image16.png"/><Relationship Id="rId32" Type="http://schemas.openxmlformats.org/officeDocument/2006/relationships/tags" Target="../tags/tag172.xml"/><Relationship Id="rId31" Type="http://schemas.openxmlformats.org/officeDocument/2006/relationships/tags" Target="../tags/tag171.xml"/><Relationship Id="rId30" Type="http://schemas.openxmlformats.org/officeDocument/2006/relationships/tags" Target="../tags/tag170.xml"/><Relationship Id="rId3" Type="http://schemas.openxmlformats.org/officeDocument/2006/relationships/tags" Target="../tags/tag151.xml"/><Relationship Id="rId29" Type="http://schemas.openxmlformats.org/officeDocument/2006/relationships/tags" Target="../tags/tag169.xml"/><Relationship Id="rId28" Type="http://schemas.openxmlformats.org/officeDocument/2006/relationships/tags" Target="../tags/tag168.xml"/><Relationship Id="rId27" Type="http://schemas.openxmlformats.org/officeDocument/2006/relationships/image" Target="../media/image15.svg"/><Relationship Id="rId26" Type="http://schemas.openxmlformats.org/officeDocument/2006/relationships/image" Target="../media/image14.png"/><Relationship Id="rId25" Type="http://schemas.openxmlformats.org/officeDocument/2006/relationships/tags" Target="../tags/tag167.xml"/><Relationship Id="rId24" Type="http://schemas.openxmlformats.org/officeDocument/2006/relationships/tags" Target="../tags/tag166.xml"/><Relationship Id="rId23" Type="http://schemas.openxmlformats.org/officeDocument/2006/relationships/tags" Target="../tags/tag165.xml"/><Relationship Id="rId22" Type="http://schemas.openxmlformats.org/officeDocument/2006/relationships/tags" Target="../tags/tag164.xml"/><Relationship Id="rId21" Type="http://schemas.openxmlformats.org/officeDocument/2006/relationships/tags" Target="../tags/tag163.xml"/><Relationship Id="rId20" Type="http://schemas.openxmlformats.org/officeDocument/2006/relationships/image" Target="../media/image13.svg"/><Relationship Id="rId2" Type="http://schemas.openxmlformats.org/officeDocument/2006/relationships/tags" Target="../tags/tag150.xml"/><Relationship Id="rId19" Type="http://schemas.openxmlformats.org/officeDocument/2006/relationships/image" Target="../media/image12.png"/><Relationship Id="rId18" Type="http://schemas.openxmlformats.org/officeDocument/2006/relationships/tags" Target="../tags/tag162.xml"/><Relationship Id="rId17" Type="http://schemas.openxmlformats.org/officeDocument/2006/relationships/tags" Target="../tags/tag161.xml"/><Relationship Id="rId16" Type="http://schemas.openxmlformats.org/officeDocument/2006/relationships/tags" Target="../tags/tag160.xml"/><Relationship Id="rId15" Type="http://schemas.openxmlformats.org/officeDocument/2006/relationships/tags" Target="../tags/tag159.xml"/><Relationship Id="rId14" Type="http://schemas.openxmlformats.org/officeDocument/2006/relationships/tags" Target="../tags/tag158.xml"/><Relationship Id="rId13" Type="http://schemas.openxmlformats.org/officeDocument/2006/relationships/image" Target="../media/image11.svg"/><Relationship Id="rId12" Type="http://schemas.openxmlformats.org/officeDocument/2006/relationships/image" Target="../media/image10.png"/><Relationship Id="rId11" Type="http://schemas.openxmlformats.org/officeDocument/2006/relationships/tags" Target="../tags/tag157.xml"/><Relationship Id="rId10" Type="http://schemas.openxmlformats.org/officeDocument/2006/relationships/tags" Target="../tags/tag156.xml"/><Relationship Id="rId1" Type="http://schemas.openxmlformats.org/officeDocument/2006/relationships/tags" Target="../tags/tag149.xml"/></Relationships>
</file>

<file path=ppt/slides/_rels/slide5.xml.rels><?xml version="1.0" encoding="UTF-8" standalone="yes"?>
<Relationships xmlns="http://schemas.openxmlformats.org/package/2006/relationships"><Relationship Id="rId9" Type="http://schemas.openxmlformats.org/officeDocument/2006/relationships/tags" Target="../tags/tag201.xml"/><Relationship Id="rId8" Type="http://schemas.openxmlformats.org/officeDocument/2006/relationships/tags" Target="../tags/tag200.xml"/><Relationship Id="rId7" Type="http://schemas.openxmlformats.org/officeDocument/2006/relationships/tags" Target="../tags/tag199.xml"/><Relationship Id="rId6" Type="http://schemas.openxmlformats.org/officeDocument/2006/relationships/image" Target="../media/image27.svg"/><Relationship Id="rId52" Type="http://schemas.openxmlformats.org/officeDocument/2006/relationships/slideLayout" Target="../slideLayouts/slideLayout16.xml"/><Relationship Id="rId51" Type="http://schemas.openxmlformats.org/officeDocument/2006/relationships/image" Target="../media/image35.svg"/><Relationship Id="rId50" Type="http://schemas.openxmlformats.org/officeDocument/2006/relationships/image" Target="../media/image34.png"/><Relationship Id="rId5" Type="http://schemas.openxmlformats.org/officeDocument/2006/relationships/image" Target="../media/image26.png"/><Relationship Id="rId49" Type="http://schemas.openxmlformats.org/officeDocument/2006/relationships/tags" Target="../tags/tag235.xml"/><Relationship Id="rId48" Type="http://schemas.openxmlformats.org/officeDocument/2006/relationships/tags" Target="../tags/tag234.xml"/><Relationship Id="rId47" Type="http://schemas.openxmlformats.org/officeDocument/2006/relationships/tags" Target="../tags/tag233.xml"/><Relationship Id="rId46" Type="http://schemas.openxmlformats.org/officeDocument/2006/relationships/tags" Target="../tags/tag232.xml"/><Relationship Id="rId45" Type="http://schemas.openxmlformats.org/officeDocument/2006/relationships/image" Target="../media/image33.svg"/><Relationship Id="rId44" Type="http://schemas.openxmlformats.org/officeDocument/2006/relationships/image" Target="../media/image32.png"/><Relationship Id="rId43" Type="http://schemas.openxmlformats.org/officeDocument/2006/relationships/tags" Target="../tags/tag231.xml"/><Relationship Id="rId42" Type="http://schemas.openxmlformats.org/officeDocument/2006/relationships/tags" Target="../tags/tag230.xml"/><Relationship Id="rId41" Type="http://schemas.openxmlformats.org/officeDocument/2006/relationships/tags" Target="../tags/tag229.xml"/><Relationship Id="rId40" Type="http://schemas.openxmlformats.org/officeDocument/2006/relationships/tags" Target="../tags/tag228.xml"/><Relationship Id="rId4" Type="http://schemas.openxmlformats.org/officeDocument/2006/relationships/tags" Target="../tags/tag198.xml"/><Relationship Id="rId39" Type="http://schemas.openxmlformats.org/officeDocument/2006/relationships/tags" Target="../tags/tag227.xml"/><Relationship Id="rId38" Type="http://schemas.openxmlformats.org/officeDocument/2006/relationships/image" Target="../media/image31.svg"/><Relationship Id="rId37" Type="http://schemas.openxmlformats.org/officeDocument/2006/relationships/image" Target="../media/image30.png"/><Relationship Id="rId36" Type="http://schemas.openxmlformats.org/officeDocument/2006/relationships/tags" Target="../tags/tag226.xml"/><Relationship Id="rId35" Type="http://schemas.openxmlformats.org/officeDocument/2006/relationships/tags" Target="../tags/tag225.xml"/><Relationship Id="rId34" Type="http://schemas.openxmlformats.org/officeDocument/2006/relationships/tags" Target="../tags/tag224.xml"/><Relationship Id="rId33" Type="http://schemas.openxmlformats.org/officeDocument/2006/relationships/tags" Target="../tags/tag223.xml"/><Relationship Id="rId32" Type="http://schemas.openxmlformats.org/officeDocument/2006/relationships/tags" Target="../tags/tag222.xml"/><Relationship Id="rId31" Type="http://schemas.openxmlformats.org/officeDocument/2006/relationships/tags" Target="../tags/tag221.xml"/><Relationship Id="rId30" Type="http://schemas.openxmlformats.org/officeDocument/2006/relationships/image" Target="../media/image29.svg"/><Relationship Id="rId3" Type="http://schemas.openxmlformats.org/officeDocument/2006/relationships/tags" Target="../tags/tag197.xml"/><Relationship Id="rId29" Type="http://schemas.openxmlformats.org/officeDocument/2006/relationships/image" Target="../media/image28.png"/><Relationship Id="rId28" Type="http://schemas.openxmlformats.org/officeDocument/2006/relationships/tags" Target="../tags/tag220.xml"/><Relationship Id="rId27" Type="http://schemas.openxmlformats.org/officeDocument/2006/relationships/tags" Target="../tags/tag219.xml"/><Relationship Id="rId26" Type="http://schemas.openxmlformats.org/officeDocument/2006/relationships/tags" Target="../tags/tag218.xml"/><Relationship Id="rId25" Type="http://schemas.openxmlformats.org/officeDocument/2006/relationships/tags" Target="../tags/tag217.xml"/><Relationship Id="rId24" Type="http://schemas.openxmlformats.org/officeDocument/2006/relationships/tags" Target="../tags/tag216.xml"/><Relationship Id="rId23" Type="http://schemas.openxmlformats.org/officeDocument/2006/relationships/tags" Target="../tags/tag215.xml"/><Relationship Id="rId22" Type="http://schemas.openxmlformats.org/officeDocument/2006/relationships/tags" Target="../tags/tag214.xml"/><Relationship Id="rId21" Type="http://schemas.openxmlformats.org/officeDocument/2006/relationships/tags" Target="../tags/tag213.xml"/><Relationship Id="rId20" Type="http://schemas.openxmlformats.org/officeDocument/2006/relationships/tags" Target="../tags/tag212.xml"/><Relationship Id="rId2" Type="http://schemas.openxmlformats.org/officeDocument/2006/relationships/tags" Target="../tags/tag196.xml"/><Relationship Id="rId19" Type="http://schemas.openxmlformats.org/officeDocument/2006/relationships/tags" Target="../tags/tag211.xml"/><Relationship Id="rId18" Type="http://schemas.openxmlformats.org/officeDocument/2006/relationships/tags" Target="../tags/tag210.xml"/><Relationship Id="rId17" Type="http://schemas.openxmlformats.org/officeDocument/2006/relationships/tags" Target="../tags/tag209.xml"/><Relationship Id="rId16" Type="http://schemas.openxmlformats.org/officeDocument/2006/relationships/tags" Target="../tags/tag208.xml"/><Relationship Id="rId15" Type="http://schemas.openxmlformats.org/officeDocument/2006/relationships/tags" Target="../tags/tag207.xml"/><Relationship Id="rId14" Type="http://schemas.openxmlformats.org/officeDocument/2006/relationships/tags" Target="../tags/tag206.xml"/><Relationship Id="rId13" Type="http://schemas.openxmlformats.org/officeDocument/2006/relationships/tags" Target="../tags/tag205.xml"/><Relationship Id="rId12" Type="http://schemas.openxmlformats.org/officeDocument/2006/relationships/tags" Target="../tags/tag204.xml"/><Relationship Id="rId11" Type="http://schemas.openxmlformats.org/officeDocument/2006/relationships/tags" Target="../tags/tag203.xml"/><Relationship Id="rId10" Type="http://schemas.openxmlformats.org/officeDocument/2006/relationships/tags" Target="../tags/tag202.xml"/><Relationship Id="rId1" Type="http://schemas.openxmlformats.org/officeDocument/2006/relationships/tags" Target="../tags/tag195.xml"/></Relationships>
</file>

<file path=ppt/slides/_rels/slide6.xml.rels><?xml version="1.0" encoding="UTF-8" standalone="yes"?>
<Relationships xmlns="http://schemas.openxmlformats.org/package/2006/relationships"><Relationship Id="rId9" Type="http://schemas.openxmlformats.org/officeDocument/2006/relationships/tags" Target="../tags/tag242.xml"/><Relationship Id="rId8" Type="http://schemas.openxmlformats.org/officeDocument/2006/relationships/tags" Target="../tags/tag241.xml"/><Relationship Id="rId7" Type="http://schemas.openxmlformats.org/officeDocument/2006/relationships/tags" Target="../tags/tag240.xml"/><Relationship Id="rId6" Type="http://schemas.openxmlformats.org/officeDocument/2006/relationships/image" Target="../media/image37.svg"/><Relationship Id="rId5" Type="http://schemas.openxmlformats.org/officeDocument/2006/relationships/image" Target="../media/image36.png"/><Relationship Id="rId4" Type="http://schemas.openxmlformats.org/officeDocument/2006/relationships/tags" Target="../tags/tag239.xml"/><Relationship Id="rId34" Type="http://schemas.openxmlformats.org/officeDocument/2006/relationships/slideLayout" Target="../slideLayouts/slideLayout16.xml"/><Relationship Id="rId33" Type="http://schemas.openxmlformats.org/officeDocument/2006/relationships/tags" Target="../tags/tag264.xml"/><Relationship Id="rId32" Type="http://schemas.openxmlformats.org/officeDocument/2006/relationships/tags" Target="../tags/tag263.xml"/><Relationship Id="rId31" Type="http://schemas.openxmlformats.org/officeDocument/2006/relationships/tags" Target="../tags/tag262.xml"/><Relationship Id="rId30" Type="http://schemas.openxmlformats.org/officeDocument/2006/relationships/tags" Target="../tags/tag261.xml"/><Relationship Id="rId3" Type="http://schemas.openxmlformats.org/officeDocument/2006/relationships/tags" Target="../tags/tag238.xml"/><Relationship Id="rId29" Type="http://schemas.openxmlformats.org/officeDocument/2006/relationships/tags" Target="../tags/tag260.xml"/><Relationship Id="rId28" Type="http://schemas.openxmlformats.org/officeDocument/2006/relationships/tags" Target="../tags/tag259.xml"/><Relationship Id="rId27" Type="http://schemas.openxmlformats.org/officeDocument/2006/relationships/tags" Target="../tags/tag258.xml"/><Relationship Id="rId26" Type="http://schemas.openxmlformats.org/officeDocument/2006/relationships/tags" Target="../tags/tag257.xml"/><Relationship Id="rId25" Type="http://schemas.openxmlformats.org/officeDocument/2006/relationships/tags" Target="../tags/tag256.xml"/><Relationship Id="rId24" Type="http://schemas.openxmlformats.org/officeDocument/2006/relationships/tags" Target="../tags/tag255.xml"/><Relationship Id="rId23" Type="http://schemas.openxmlformats.org/officeDocument/2006/relationships/tags" Target="../tags/tag254.xml"/><Relationship Id="rId22" Type="http://schemas.openxmlformats.org/officeDocument/2006/relationships/tags" Target="../tags/tag253.xml"/><Relationship Id="rId21" Type="http://schemas.openxmlformats.org/officeDocument/2006/relationships/tags" Target="../tags/tag252.xml"/><Relationship Id="rId20" Type="http://schemas.openxmlformats.org/officeDocument/2006/relationships/tags" Target="../tags/tag251.xml"/><Relationship Id="rId2" Type="http://schemas.openxmlformats.org/officeDocument/2006/relationships/tags" Target="../tags/tag237.xml"/><Relationship Id="rId19" Type="http://schemas.openxmlformats.org/officeDocument/2006/relationships/tags" Target="../tags/tag250.xml"/><Relationship Id="rId18" Type="http://schemas.openxmlformats.org/officeDocument/2006/relationships/tags" Target="../tags/tag249.xml"/><Relationship Id="rId17" Type="http://schemas.openxmlformats.org/officeDocument/2006/relationships/tags" Target="../tags/tag248.xml"/><Relationship Id="rId16" Type="http://schemas.openxmlformats.org/officeDocument/2006/relationships/image" Target="../media/image13.svg"/><Relationship Id="rId15" Type="http://schemas.openxmlformats.org/officeDocument/2006/relationships/image" Target="../media/image12.png"/><Relationship Id="rId14" Type="http://schemas.openxmlformats.org/officeDocument/2006/relationships/tags" Target="../tags/tag247.xml"/><Relationship Id="rId13" Type="http://schemas.openxmlformats.org/officeDocument/2006/relationships/tags" Target="../tags/tag246.xml"/><Relationship Id="rId12" Type="http://schemas.openxmlformats.org/officeDocument/2006/relationships/tags" Target="../tags/tag245.xml"/><Relationship Id="rId11" Type="http://schemas.openxmlformats.org/officeDocument/2006/relationships/tags" Target="../tags/tag244.xml"/><Relationship Id="rId10" Type="http://schemas.openxmlformats.org/officeDocument/2006/relationships/tags" Target="../tags/tag243.xml"/><Relationship Id="rId1" Type="http://schemas.openxmlformats.org/officeDocument/2006/relationships/tags" Target="../tags/tag23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tags" Target="../tags/tag266.xml"/><Relationship Id="rId1" Type="http://schemas.openxmlformats.org/officeDocument/2006/relationships/tags" Target="../tags/tag265.xml"/></Relationships>
</file>

<file path=ppt/slides/_rels/slide8.xml.rels><?xml version="1.0" encoding="UTF-8" standalone="yes"?>
<Relationships xmlns="http://schemas.openxmlformats.org/package/2006/relationships"><Relationship Id="rId9" Type="http://schemas.openxmlformats.org/officeDocument/2006/relationships/tags" Target="../tags/tag273.xml"/><Relationship Id="rId8" Type="http://schemas.openxmlformats.org/officeDocument/2006/relationships/tags" Target="../tags/tag272.xml"/><Relationship Id="rId7" Type="http://schemas.openxmlformats.org/officeDocument/2006/relationships/tags" Target="../tags/tag271.xml"/><Relationship Id="rId6" Type="http://schemas.openxmlformats.org/officeDocument/2006/relationships/image" Target="../media/image39.svg"/><Relationship Id="rId5" Type="http://schemas.openxmlformats.org/officeDocument/2006/relationships/image" Target="../media/image38.png"/><Relationship Id="rId4" Type="http://schemas.openxmlformats.org/officeDocument/2006/relationships/tags" Target="../tags/tag270.xml"/><Relationship Id="rId3" Type="http://schemas.openxmlformats.org/officeDocument/2006/relationships/tags" Target="../tags/tag269.xml"/><Relationship Id="rId29" Type="http://schemas.openxmlformats.org/officeDocument/2006/relationships/slideLayout" Target="../slideLayouts/slideLayout16.xml"/><Relationship Id="rId28" Type="http://schemas.openxmlformats.org/officeDocument/2006/relationships/tags" Target="../tags/tag288.xml"/><Relationship Id="rId27" Type="http://schemas.openxmlformats.org/officeDocument/2006/relationships/tags" Target="../tags/tag287.xml"/><Relationship Id="rId26" Type="http://schemas.openxmlformats.org/officeDocument/2006/relationships/tags" Target="../tags/tag286.xml"/><Relationship Id="rId25" Type="http://schemas.openxmlformats.org/officeDocument/2006/relationships/tags" Target="../tags/tag285.xml"/><Relationship Id="rId24" Type="http://schemas.openxmlformats.org/officeDocument/2006/relationships/image" Target="../media/image43.svg"/><Relationship Id="rId23" Type="http://schemas.openxmlformats.org/officeDocument/2006/relationships/image" Target="../media/image42.png"/><Relationship Id="rId22" Type="http://schemas.openxmlformats.org/officeDocument/2006/relationships/tags" Target="../tags/tag284.xml"/><Relationship Id="rId21" Type="http://schemas.openxmlformats.org/officeDocument/2006/relationships/tags" Target="../tags/tag283.xml"/><Relationship Id="rId20" Type="http://schemas.openxmlformats.org/officeDocument/2006/relationships/tags" Target="../tags/tag282.xml"/><Relationship Id="rId2" Type="http://schemas.openxmlformats.org/officeDocument/2006/relationships/tags" Target="../tags/tag268.xml"/><Relationship Id="rId19" Type="http://schemas.openxmlformats.org/officeDocument/2006/relationships/tags" Target="../tags/tag281.xml"/><Relationship Id="rId18" Type="http://schemas.openxmlformats.org/officeDocument/2006/relationships/tags" Target="../tags/tag280.xml"/><Relationship Id="rId17" Type="http://schemas.openxmlformats.org/officeDocument/2006/relationships/tags" Target="../tags/tag279.xml"/><Relationship Id="rId16" Type="http://schemas.openxmlformats.org/officeDocument/2006/relationships/tags" Target="../tags/tag278.xml"/><Relationship Id="rId15" Type="http://schemas.openxmlformats.org/officeDocument/2006/relationships/image" Target="../media/image41.svg"/><Relationship Id="rId14" Type="http://schemas.openxmlformats.org/officeDocument/2006/relationships/image" Target="../media/image40.png"/><Relationship Id="rId13" Type="http://schemas.openxmlformats.org/officeDocument/2006/relationships/tags" Target="../tags/tag277.xml"/><Relationship Id="rId12" Type="http://schemas.openxmlformats.org/officeDocument/2006/relationships/tags" Target="../tags/tag276.xml"/><Relationship Id="rId11" Type="http://schemas.openxmlformats.org/officeDocument/2006/relationships/tags" Target="../tags/tag275.xml"/><Relationship Id="rId10" Type="http://schemas.openxmlformats.org/officeDocument/2006/relationships/tags" Target="../tags/tag274.xml"/><Relationship Id="rId1" Type="http://schemas.openxmlformats.org/officeDocument/2006/relationships/tags" Target="../tags/tag267.xml"/></Relationships>
</file>

<file path=ppt/slides/_rels/slide9.xml.rels><?xml version="1.0" encoding="UTF-8" standalone="yes"?>
<Relationships xmlns="http://schemas.openxmlformats.org/package/2006/relationships"><Relationship Id="rId9" Type="http://schemas.openxmlformats.org/officeDocument/2006/relationships/tags" Target="../tags/tag295.xml"/><Relationship Id="rId8" Type="http://schemas.openxmlformats.org/officeDocument/2006/relationships/tags" Target="../tags/tag294.xml"/><Relationship Id="rId78" Type="http://schemas.openxmlformats.org/officeDocument/2006/relationships/slideLayout" Target="../slideLayouts/slideLayout16.xml"/><Relationship Id="rId77" Type="http://schemas.openxmlformats.org/officeDocument/2006/relationships/tags" Target="../tags/tag353.xml"/><Relationship Id="rId76" Type="http://schemas.openxmlformats.org/officeDocument/2006/relationships/tags" Target="../tags/tag352.xml"/><Relationship Id="rId75" Type="http://schemas.openxmlformats.org/officeDocument/2006/relationships/tags" Target="../tags/tag351.xml"/><Relationship Id="rId74" Type="http://schemas.openxmlformats.org/officeDocument/2006/relationships/tags" Target="../tags/tag350.xml"/><Relationship Id="rId73" Type="http://schemas.openxmlformats.org/officeDocument/2006/relationships/tags" Target="../tags/tag349.xml"/><Relationship Id="rId72" Type="http://schemas.openxmlformats.org/officeDocument/2006/relationships/tags" Target="../tags/tag348.xml"/><Relationship Id="rId71" Type="http://schemas.openxmlformats.org/officeDocument/2006/relationships/image" Target="../media/image55.svg"/><Relationship Id="rId70" Type="http://schemas.openxmlformats.org/officeDocument/2006/relationships/image" Target="../media/image54.png"/><Relationship Id="rId7" Type="http://schemas.openxmlformats.org/officeDocument/2006/relationships/tags" Target="../tags/tag293.xml"/><Relationship Id="rId69" Type="http://schemas.openxmlformats.org/officeDocument/2006/relationships/tags" Target="../tags/tag347.xml"/><Relationship Id="rId68" Type="http://schemas.openxmlformats.org/officeDocument/2006/relationships/tags" Target="../tags/tag346.xml"/><Relationship Id="rId67" Type="http://schemas.openxmlformats.org/officeDocument/2006/relationships/tags" Target="../tags/tag345.xml"/><Relationship Id="rId66" Type="http://schemas.openxmlformats.org/officeDocument/2006/relationships/tags" Target="../tags/tag344.xml"/><Relationship Id="rId65" Type="http://schemas.openxmlformats.org/officeDocument/2006/relationships/tags" Target="../tags/tag343.xml"/><Relationship Id="rId64" Type="http://schemas.openxmlformats.org/officeDocument/2006/relationships/tags" Target="../tags/tag342.xml"/><Relationship Id="rId63" Type="http://schemas.openxmlformats.org/officeDocument/2006/relationships/tags" Target="../tags/tag341.xml"/><Relationship Id="rId62" Type="http://schemas.openxmlformats.org/officeDocument/2006/relationships/tags" Target="../tags/tag340.xml"/><Relationship Id="rId61" Type="http://schemas.openxmlformats.org/officeDocument/2006/relationships/tags" Target="../tags/tag339.xml"/><Relationship Id="rId60" Type="http://schemas.openxmlformats.org/officeDocument/2006/relationships/tags" Target="../tags/tag338.xml"/><Relationship Id="rId6" Type="http://schemas.openxmlformats.org/officeDocument/2006/relationships/image" Target="../media/image45.svg"/><Relationship Id="rId59" Type="http://schemas.openxmlformats.org/officeDocument/2006/relationships/tags" Target="../tags/tag337.xml"/><Relationship Id="rId58" Type="http://schemas.openxmlformats.org/officeDocument/2006/relationships/tags" Target="../tags/tag336.xml"/><Relationship Id="rId57" Type="http://schemas.openxmlformats.org/officeDocument/2006/relationships/tags" Target="../tags/tag335.xml"/><Relationship Id="rId56" Type="http://schemas.openxmlformats.org/officeDocument/2006/relationships/image" Target="../media/image53.svg"/><Relationship Id="rId55" Type="http://schemas.openxmlformats.org/officeDocument/2006/relationships/image" Target="../media/image52.png"/><Relationship Id="rId54" Type="http://schemas.openxmlformats.org/officeDocument/2006/relationships/tags" Target="../tags/tag334.xml"/><Relationship Id="rId53" Type="http://schemas.openxmlformats.org/officeDocument/2006/relationships/tags" Target="../tags/tag333.xml"/><Relationship Id="rId52" Type="http://schemas.openxmlformats.org/officeDocument/2006/relationships/tags" Target="../tags/tag332.xml"/><Relationship Id="rId51" Type="http://schemas.openxmlformats.org/officeDocument/2006/relationships/tags" Target="../tags/tag331.xml"/><Relationship Id="rId50" Type="http://schemas.openxmlformats.org/officeDocument/2006/relationships/tags" Target="../tags/tag330.xml"/><Relationship Id="rId5" Type="http://schemas.openxmlformats.org/officeDocument/2006/relationships/image" Target="../media/image44.png"/><Relationship Id="rId49" Type="http://schemas.openxmlformats.org/officeDocument/2006/relationships/tags" Target="../tags/tag329.xml"/><Relationship Id="rId48" Type="http://schemas.openxmlformats.org/officeDocument/2006/relationships/tags" Target="../tags/tag328.xml"/><Relationship Id="rId47" Type="http://schemas.openxmlformats.org/officeDocument/2006/relationships/tags" Target="../tags/tag327.xml"/><Relationship Id="rId46" Type="http://schemas.openxmlformats.org/officeDocument/2006/relationships/tags" Target="../tags/tag326.xml"/><Relationship Id="rId45" Type="http://schemas.openxmlformats.org/officeDocument/2006/relationships/image" Target="../media/image51.svg"/><Relationship Id="rId44" Type="http://schemas.openxmlformats.org/officeDocument/2006/relationships/image" Target="../media/image50.png"/><Relationship Id="rId43" Type="http://schemas.openxmlformats.org/officeDocument/2006/relationships/tags" Target="../tags/tag325.xml"/><Relationship Id="rId42" Type="http://schemas.openxmlformats.org/officeDocument/2006/relationships/tags" Target="../tags/tag324.xml"/><Relationship Id="rId41" Type="http://schemas.openxmlformats.org/officeDocument/2006/relationships/tags" Target="../tags/tag323.xml"/><Relationship Id="rId40" Type="http://schemas.openxmlformats.org/officeDocument/2006/relationships/tags" Target="../tags/tag322.xml"/><Relationship Id="rId4" Type="http://schemas.openxmlformats.org/officeDocument/2006/relationships/tags" Target="../tags/tag292.xml"/><Relationship Id="rId39" Type="http://schemas.openxmlformats.org/officeDocument/2006/relationships/tags" Target="../tags/tag321.xml"/><Relationship Id="rId38" Type="http://schemas.openxmlformats.org/officeDocument/2006/relationships/image" Target="../media/image49.svg"/><Relationship Id="rId37" Type="http://schemas.openxmlformats.org/officeDocument/2006/relationships/image" Target="../media/image48.png"/><Relationship Id="rId36" Type="http://schemas.openxmlformats.org/officeDocument/2006/relationships/tags" Target="../tags/tag320.xml"/><Relationship Id="rId35" Type="http://schemas.openxmlformats.org/officeDocument/2006/relationships/tags" Target="../tags/tag319.xml"/><Relationship Id="rId34" Type="http://schemas.openxmlformats.org/officeDocument/2006/relationships/tags" Target="../tags/tag318.xml"/><Relationship Id="rId33" Type="http://schemas.openxmlformats.org/officeDocument/2006/relationships/tags" Target="../tags/tag317.xml"/><Relationship Id="rId32" Type="http://schemas.openxmlformats.org/officeDocument/2006/relationships/tags" Target="../tags/tag316.xml"/><Relationship Id="rId31" Type="http://schemas.openxmlformats.org/officeDocument/2006/relationships/tags" Target="../tags/tag315.xml"/><Relationship Id="rId30" Type="http://schemas.openxmlformats.org/officeDocument/2006/relationships/tags" Target="../tags/tag314.xml"/><Relationship Id="rId3" Type="http://schemas.openxmlformats.org/officeDocument/2006/relationships/tags" Target="../tags/tag291.xml"/><Relationship Id="rId29" Type="http://schemas.openxmlformats.org/officeDocument/2006/relationships/tags" Target="../tags/tag313.xml"/><Relationship Id="rId28" Type="http://schemas.openxmlformats.org/officeDocument/2006/relationships/tags" Target="../tags/tag312.xml"/><Relationship Id="rId27" Type="http://schemas.openxmlformats.org/officeDocument/2006/relationships/tags" Target="../tags/tag311.xml"/><Relationship Id="rId26" Type="http://schemas.openxmlformats.org/officeDocument/2006/relationships/tags" Target="../tags/tag310.xml"/><Relationship Id="rId25" Type="http://schemas.openxmlformats.org/officeDocument/2006/relationships/tags" Target="../tags/tag309.xml"/><Relationship Id="rId24" Type="http://schemas.openxmlformats.org/officeDocument/2006/relationships/tags" Target="../tags/tag308.xml"/><Relationship Id="rId23" Type="http://schemas.openxmlformats.org/officeDocument/2006/relationships/tags" Target="../tags/tag307.xml"/><Relationship Id="rId22" Type="http://schemas.openxmlformats.org/officeDocument/2006/relationships/tags" Target="../tags/tag306.xml"/><Relationship Id="rId21" Type="http://schemas.openxmlformats.org/officeDocument/2006/relationships/tags" Target="../tags/tag305.xml"/><Relationship Id="rId20" Type="http://schemas.openxmlformats.org/officeDocument/2006/relationships/tags" Target="../tags/tag304.xml"/><Relationship Id="rId2" Type="http://schemas.openxmlformats.org/officeDocument/2006/relationships/tags" Target="../tags/tag290.xml"/><Relationship Id="rId19" Type="http://schemas.openxmlformats.org/officeDocument/2006/relationships/tags" Target="../tags/tag303.xml"/><Relationship Id="rId18" Type="http://schemas.openxmlformats.org/officeDocument/2006/relationships/tags" Target="../tags/tag302.xml"/><Relationship Id="rId17" Type="http://schemas.openxmlformats.org/officeDocument/2006/relationships/tags" Target="../tags/tag301.xml"/><Relationship Id="rId16" Type="http://schemas.openxmlformats.org/officeDocument/2006/relationships/tags" Target="../tags/tag300.xml"/><Relationship Id="rId15" Type="http://schemas.openxmlformats.org/officeDocument/2006/relationships/tags" Target="../tags/tag299.xml"/><Relationship Id="rId14" Type="http://schemas.openxmlformats.org/officeDocument/2006/relationships/tags" Target="../tags/tag298.xml"/><Relationship Id="rId13" Type="http://schemas.openxmlformats.org/officeDocument/2006/relationships/image" Target="../media/image47.svg"/><Relationship Id="rId12" Type="http://schemas.openxmlformats.org/officeDocument/2006/relationships/image" Target="../media/image46.png"/><Relationship Id="rId11" Type="http://schemas.openxmlformats.org/officeDocument/2006/relationships/tags" Target="../tags/tag297.xml"/><Relationship Id="rId10" Type="http://schemas.openxmlformats.org/officeDocument/2006/relationships/tags" Target="../tags/tag296.xml"/><Relationship Id="rId1" Type="http://schemas.openxmlformats.org/officeDocument/2006/relationships/tags" Target="../tags/tag28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7"/>
          <p:cNvSpPr>
            <a:spLocks noChangeArrowheads="1"/>
          </p:cNvSpPr>
          <p:nvPr/>
        </p:nvSpPr>
        <p:spPr bwMode="auto">
          <a:xfrm>
            <a:off x="1524000" y="0"/>
            <a:ext cx="9144000" cy="579755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r>
              <a:rPr lang="es-ES" altLang="en-US"/>
              <a:t> </a:t>
            </a:r>
            <a:endParaRPr lang="es-ES" altLang="en-US"/>
          </a:p>
        </p:txBody>
      </p:sp>
      <p:sp>
        <p:nvSpPr>
          <p:cNvPr id="4100" name="Oval 10"/>
          <p:cNvSpPr>
            <a:spLocks noChangeArrowheads="1"/>
          </p:cNvSpPr>
          <p:nvPr/>
        </p:nvSpPr>
        <p:spPr bwMode="auto">
          <a:xfrm>
            <a:off x="9197975" y="2603500"/>
            <a:ext cx="1112838" cy="1112838"/>
          </a:xfrm>
          <a:prstGeom prst="ellipse">
            <a:avLst/>
          </a:prstGeom>
          <a:solidFill>
            <a:schemeClr val="folHlink"/>
          </a:solidFill>
          <a:ln w="88900" cmpd="sng">
            <a:solidFill>
              <a:schemeClr val="bg1"/>
            </a:solidFill>
            <a:rou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endParaRPr lang="es-ES" altLang="en-US"/>
          </a:p>
        </p:txBody>
      </p:sp>
      <p:sp>
        <p:nvSpPr>
          <p:cNvPr id="4101" name="Oval 11"/>
          <p:cNvSpPr>
            <a:spLocks noChangeArrowheads="1"/>
          </p:cNvSpPr>
          <p:nvPr/>
        </p:nvSpPr>
        <p:spPr bwMode="auto">
          <a:xfrm>
            <a:off x="8080375" y="3925889"/>
            <a:ext cx="1481138" cy="1481137"/>
          </a:xfrm>
          <a:prstGeom prst="ellipse">
            <a:avLst/>
          </a:prstGeom>
          <a:solidFill>
            <a:schemeClr val="folHlink"/>
          </a:solidFill>
          <a:ln w="88900" cmpd="sng">
            <a:solidFill>
              <a:schemeClr val="bg1"/>
            </a:solidFill>
            <a:rou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endParaRPr lang="es-ES" altLang="en-US"/>
          </a:p>
        </p:txBody>
      </p:sp>
      <p:sp>
        <p:nvSpPr>
          <p:cNvPr id="4102" name="Oval 12"/>
          <p:cNvSpPr>
            <a:spLocks noChangeArrowheads="1"/>
          </p:cNvSpPr>
          <p:nvPr/>
        </p:nvSpPr>
        <p:spPr bwMode="auto">
          <a:xfrm>
            <a:off x="8907464" y="5619750"/>
            <a:ext cx="917575" cy="928688"/>
          </a:xfrm>
          <a:prstGeom prst="ellipse">
            <a:avLst/>
          </a:prstGeom>
          <a:solidFill>
            <a:schemeClr val="folHlink"/>
          </a:solidFill>
          <a:ln w="88900" cmpd="sng">
            <a:solidFill>
              <a:schemeClr val="bg1"/>
            </a:solidFill>
            <a:rou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endParaRPr lang="es-ES" altLang="en-US"/>
          </a:p>
        </p:txBody>
      </p:sp>
      <p:sp>
        <p:nvSpPr>
          <p:cNvPr id="10" name="日期时间占位符 7"/>
          <p:cNvSpPr txBox="1"/>
          <p:nvPr>
            <p:custDataLst>
              <p:tags r:id="rId1"/>
            </p:custDataLst>
          </p:nvPr>
        </p:nvSpPr>
        <p:spPr>
          <a:xfrm>
            <a:off x="4243466" y="4062896"/>
            <a:ext cx="6559664" cy="457200"/>
          </a:xfrm>
          <a:prstGeom prst="roundRect">
            <a:avLst>
              <a:gd name="adj" fmla="val 50000"/>
            </a:avLst>
          </a:prstGeom>
        </p:spPr>
        <p:txBody>
          <a:bodyPr>
            <a:no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5000"/>
              </a:lnSpc>
              <a:spcBef>
                <a:spcPct val="0"/>
              </a:spcBef>
              <a:spcAft>
                <a:spcPct val="0"/>
              </a:spcAft>
              <a:buNone/>
            </a:pPr>
            <a:r>
              <a:rPr lang="en-US" altLang="en-US" dirty="0">
                <a:solidFill>
                  <a:srgbClr val="FFFFFF"/>
                </a:solidFill>
                <a:effectLst>
                  <a:outerShdw blurRad="38100" dist="38100" dir="2700000" algn="tl">
                    <a:srgbClr val="000000">
                      <a:alpha val="43137"/>
                    </a:srgbClr>
                  </a:outerShdw>
                </a:effectLst>
                <a:latin typeface="微软雅黑" panose="020B0503020204020204" charset="-122"/>
                <a:ea typeface="微软雅黑" panose="020B0503020204020204" charset="-122"/>
              </a:rPr>
              <a:t>2026/06/25</a:t>
            </a:r>
            <a:endParaRPr lang="en-US" altLang="en-US" dirty="0">
              <a:solidFill>
                <a:srgbClr val="FFFFFF"/>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sp>
        <p:nvSpPr>
          <p:cNvPr id="11" name="标题 1"/>
          <p:cNvSpPr txBox="1"/>
          <p:nvPr>
            <p:custDataLst>
              <p:tags r:id="rId2"/>
            </p:custDataLst>
          </p:nvPr>
        </p:nvSpPr>
        <p:spPr>
          <a:xfrm>
            <a:off x="2184665" y="653256"/>
            <a:ext cx="6834644" cy="2540000"/>
          </a:xfrm>
          <a:prstGeom prst="rect">
            <a:avLst/>
          </a:prstGeom>
        </p:spPr>
        <p:txBody>
          <a:bodyPr>
            <a:normAutofit/>
          </a:bodyPr>
          <a:lstStyle>
            <a:lvl1pPr algn="l" defTabSz="914400" rtl="0" eaLnBrk="1" latinLnBrk="0" hangingPunct="1">
              <a:lnSpc>
                <a:spcPct val="100000"/>
              </a:lnSpc>
              <a:spcBef>
                <a:spcPct val="0"/>
              </a:spcBef>
              <a:buNone/>
              <a:defRPr sz="3200" b="0" kern="1200">
                <a:solidFill>
                  <a:schemeClr val="tx1"/>
                </a:solidFill>
                <a:latin typeface="+mj-lt"/>
                <a:ea typeface="+mj-ea"/>
                <a:cs typeface="+mj-cs"/>
              </a:defRPr>
            </a:lvl1pPr>
          </a:lstStyle>
          <a:p>
            <a:pPr>
              <a:spcAft>
                <a:spcPct val="0"/>
              </a:spcAft>
            </a:pPr>
            <a:r>
              <a:rPr lang="zh-CN" altLang="en-US" sz="6000" noProof="1">
                <a:solidFill>
                  <a:srgbClr val="F9FBFA"/>
                </a:solidFill>
                <a:effectLst>
                  <a:outerShdw blurRad="38100" dist="38100" dir="2700000" algn="tl">
                    <a:srgbClr val="000000">
                      <a:alpha val="43137"/>
                    </a:srgbClr>
                  </a:outerShdw>
                </a:effectLst>
                <a:latin typeface="+mj-ea"/>
                <a:cs typeface="+mj-ea"/>
              </a:rPr>
              <a:t>学校采购管理制度</a:t>
            </a:r>
            <a:endParaRPr lang="en-US" altLang="zh-CN" sz="6000" noProof="1">
              <a:solidFill>
                <a:srgbClr val="F9FBFA"/>
              </a:solidFill>
              <a:effectLst>
                <a:outerShdw blurRad="38100" dist="38100" dir="2700000" algn="tl">
                  <a:srgbClr val="000000">
                    <a:alpha val="43137"/>
                  </a:srgbClr>
                </a:outerShdw>
              </a:effectLst>
              <a:latin typeface="+mj-ea"/>
              <a:cs typeface="+mj-ea"/>
            </a:endParaRPr>
          </a:p>
          <a:p>
            <a:pPr>
              <a:spcAft>
                <a:spcPct val="0"/>
              </a:spcAft>
            </a:pPr>
            <a:r>
              <a:rPr lang="en-US" altLang="zh-CN" sz="6000" noProof="1">
                <a:solidFill>
                  <a:srgbClr val="F9FBFA"/>
                </a:solidFill>
                <a:effectLst>
                  <a:outerShdw blurRad="38100" dist="38100" dir="2700000" algn="tl">
                    <a:srgbClr val="000000">
                      <a:alpha val="43137"/>
                    </a:srgbClr>
                  </a:outerShdw>
                </a:effectLst>
                <a:latin typeface="+mj-ea"/>
                <a:cs typeface="+mj-ea"/>
              </a:rPr>
              <a:t>  </a:t>
            </a:r>
            <a:r>
              <a:rPr lang="zh-CN" altLang="en-US" sz="6000" noProof="1">
                <a:solidFill>
                  <a:srgbClr val="F9FBFA"/>
                </a:solidFill>
                <a:effectLst>
                  <a:outerShdw blurRad="38100" dist="38100" dir="2700000" algn="tl">
                    <a:srgbClr val="000000">
                      <a:alpha val="43137"/>
                    </a:srgbClr>
                  </a:outerShdw>
                </a:effectLst>
                <a:latin typeface="+mj-ea"/>
                <a:cs typeface="+mj-ea"/>
              </a:rPr>
              <a:t>修订内容解读</a:t>
            </a:r>
            <a:endParaRPr lang="zh-CN" altLang="en-US" sz="6000" noProof="1">
              <a:solidFill>
                <a:srgbClr val="F9FBFA"/>
              </a:solidFill>
              <a:effectLst>
                <a:outerShdw blurRad="38100" dist="38100" dir="2700000" algn="tl">
                  <a:srgbClr val="000000">
                    <a:alpha val="43137"/>
                  </a:srgbClr>
                </a:outerShdw>
              </a:effectLst>
              <a:latin typeface="+mj-ea"/>
              <a:cs typeface="+mj-ea"/>
            </a:endParaRPr>
          </a:p>
        </p:txBody>
      </p:sp>
      <p:sp>
        <p:nvSpPr>
          <p:cNvPr id="12" name="署名占位符 10"/>
          <p:cNvSpPr txBox="1"/>
          <p:nvPr>
            <p:custDataLst>
              <p:tags r:id="rId3"/>
            </p:custDataLst>
          </p:nvPr>
        </p:nvSpPr>
        <p:spPr>
          <a:xfrm>
            <a:off x="3994154" y="3116305"/>
            <a:ext cx="2733668" cy="533400"/>
          </a:xfrm>
          <a:prstGeom prst="roundRect">
            <a:avLst>
              <a:gd name="adj" fmla="val 50000"/>
            </a:avLst>
          </a:prstGeom>
        </p:spPr>
        <p:txBody>
          <a:bodyPr>
            <a:no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40000"/>
              </a:lnSpc>
              <a:spcBef>
                <a:spcPct val="0"/>
              </a:spcBef>
              <a:spcAft>
                <a:spcPct val="0"/>
              </a:spcAft>
              <a:buNone/>
            </a:pPr>
            <a:r>
              <a:rPr lang="zh-CN" altLang="en-US" dirty="0">
                <a:solidFill>
                  <a:srgbClr val="FFFFFF"/>
                </a:solidFill>
                <a:effectLst>
                  <a:outerShdw blurRad="38100" dist="38100" dir="2700000" algn="tl">
                    <a:srgbClr val="000000">
                      <a:alpha val="43137"/>
                    </a:srgbClr>
                  </a:outerShdw>
                </a:effectLst>
                <a:latin typeface="+mn-ea"/>
              </a:rPr>
              <a:t>汇报人：曹洁漪</a:t>
            </a:r>
            <a:endParaRPr lang="zh-CN" altLang="en-US" dirty="0">
              <a:solidFill>
                <a:srgbClr val="FFFFFF"/>
              </a:solidFill>
              <a:effectLst>
                <a:outerShdw blurRad="38100" dist="38100" dir="2700000" algn="tl">
                  <a:srgbClr val="000000">
                    <a:alpha val="43137"/>
                  </a:srgbClr>
                </a:outerShdw>
              </a:effectLst>
              <a:latin typeface="+mn-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533400" y="357188"/>
            <a:ext cx="11125200" cy="500063"/>
          </a:xfrm>
          <a:prstGeom prst="rect">
            <a:avLst/>
          </a:prstGeom>
          <a:noFill/>
        </p:spPr>
        <p:txBody>
          <a:bodyPr wrap="square" lIns="0" tIns="0" rIns="0" bIns="0" rtlCol="0" anchor="t">
            <a:noAutofit/>
          </a:bodyPr>
          <a:lstStyle/>
          <a:p>
            <a:pPr algn="l">
              <a:lnSpc>
                <a:spcPct val="100000"/>
              </a:lnSpc>
            </a:pPr>
            <a:r>
              <a:rPr lang="zh-CN" altLang="en-US" sz="3000" b="1" dirty="0">
                <a:solidFill>
                  <a:srgbClr val="013346"/>
                </a:solidFill>
                <a:latin typeface="汉仪铸字美心体W" panose="00020600040101010101" charset="-122"/>
                <a:ea typeface="汉仪铸字美心体W" panose="00020600040101010101" charset="-122"/>
              </a:rPr>
              <a:t>采购</a:t>
            </a:r>
            <a:r>
              <a:rPr sz="3000" b="1" dirty="0" err="1">
                <a:solidFill>
                  <a:srgbClr val="013346"/>
                </a:solidFill>
                <a:latin typeface="汉仪铸字美心体W" panose="00020600040101010101" charset="-122"/>
                <a:ea typeface="汉仪铸字美心体W" panose="00020600040101010101" charset="-122"/>
              </a:rPr>
              <a:t>合同签订新规制定</a:t>
            </a:r>
            <a:endParaRPr sz="3000" b="1" dirty="0">
              <a:solidFill>
                <a:srgbClr val="013346"/>
              </a:solidFill>
              <a:latin typeface="汉仪铸字美心体W" panose="00020600040101010101" charset="-122"/>
              <a:ea typeface="汉仪铸字美心体W" panose="00020600040101010101" charset="-122"/>
            </a:endParaRPr>
          </a:p>
        </p:txBody>
      </p:sp>
      <p:sp>
        <p:nvSpPr>
          <p:cNvPr id="4" name="任意多边形 3"/>
          <p:cNvSpPr/>
          <p:nvPr>
            <p:custDataLst>
              <p:tags r:id="rId2"/>
            </p:custDataLst>
          </p:nvPr>
        </p:nvSpPr>
        <p:spPr>
          <a:xfrm>
            <a:off x="575945" y="1109345"/>
            <a:ext cx="11039475" cy="1295400"/>
          </a:xfrm>
          <a:custGeom>
            <a:avLst/>
            <a:gdLst>
              <a:gd name="sw" fmla="*/ 1 w 17385"/>
              <a:gd name="sh" fmla="*/ 1 h 2040"/>
              <a:gd name="mins" fmla="min sw sh"/>
              <a:gd name="dsw" fmla="+- 0 sw mins"/>
              <a:gd name="dsh" fmla="+- 0 sh mins"/>
              <a:gd name="p0x0" fmla="*/ 120 w 17385"/>
              <a:gd name="p0y0" fmla="*/ 0 h 2040"/>
              <a:gd name="p0x1" fmla="*/ 17265 w 17385"/>
              <a:gd name="p0y1" fmla="*/ 0 h 2040"/>
              <a:gd name="p0x2" fmla="*/ 17331 w 17385"/>
              <a:gd name="p0y2" fmla="*/ 0 h 2040"/>
              <a:gd name="p0x3" fmla="*/ 17385 w 17385"/>
              <a:gd name="p0y3" fmla="*/ 53 h 2040"/>
              <a:gd name="p0x4" fmla="*/ 17385 w 17385"/>
              <a:gd name="p0y4" fmla="*/ 120 h 2040"/>
              <a:gd name="p0x5" fmla="*/ 17385 w 17385"/>
              <a:gd name="p0y5" fmla="*/ 1920 h 2040"/>
              <a:gd name="p0x6" fmla="*/ 17385 w 17385"/>
              <a:gd name="p0y6" fmla="*/ 1986 h 2040"/>
              <a:gd name="p0x7" fmla="*/ 17331 w 17385"/>
              <a:gd name="p0y7" fmla="*/ 2040 h 2040"/>
              <a:gd name="p0x8" fmla="*/ 17265 w 17385"/>
              <a:gd name="p0y8" fmla="*/ 2040 h 2040"/>
              <a:gd name="p0x9" fmla="*/ 120 w 17385"/>
              <a:gd name="p0y9" fmla="*/ 2040 h 2040"/>
              <a:gd name="p0x10" fmla="*/ 53 w 17385"/>
              <a:gd name="p0y10" fmla="*/ 2040 h 2040"/>
              <a:gd name="p0x11" fmla="*/ 0 w 17385"/>
              <a:gd name="p0y11" fmla="*/ 1986 h 2040"/>
              <a:gd name="p0x12" fmla="*/ 0 w 17385"/>
              <a:gd name="p0y12" fmla="*/ 1920 h 2040"/>
              <a:gd name="p0x13" fmla="*/ 0 w 17385"/>
              <a:gd name="p0y13" fmla="*/ 120 h 2040"/>
              <a:gd name="p0x14" fmla="*/ 0 w 17385"/>
              <a:gd name="p0y14" fmla="*/ 53 h 2040"/>
              <a:gd name="p0x15" fmla="*/ 53 w 17385"/>
              <a:gd name="p0y15" fmla="*/ 0 h 2040"/>
              <a:gd name="p0x16" fmla="*/ 120 w 17385"/>
              <a:gd name="p0y16" fmla="*/ 0 h 2040"/>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46BDFA"/>
          </a:solidFill>
          <a:ln w="9525" cmpd="sng">
            <a:solidFill>
              <a:srgbClr val="C8EEFA"/>
            </a:soli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5" name="文本框 4"/>
          <p:cNvSpPr txBox="1"/>
          <p:nvPr>
            <p:custDataLst>
              <p:tags r:id="rId3"/>
            </p:custDataLst>
          </p:nvPr>
        </p:nvSpPr>
        <p:spPr>
          <a:xfrm>
            <a:off x="1919659" y="1404938"/>
            <a:ext cx="1933051" cy="704850"/>
          </a:xfrm>
          <a:prstGeom prst="rect">
            <a:avLst/>
          </a:prstGeom>
          <a:noFill/>
        </p:spPr>
        <p:txBody>
          <a:bodyPr wrap="square" lIns="0" tIns="0" rIns="0" bIns="0" rtlCol="0" anchor="t">
            <a:noAutofit/>
          </a:bodyPr>
          <a:lstStyle/>
          <a:p>
            <a:pPr algn="l"/>
            <a:r>
              <a:rPr lang="en-US" sz="4200" b="1" dirty="0">
                <a:solidFill>
                  <a:srgbClr val="FF0000"/>
                </a:solidFill>
                <a:latin typeface="微软雅黑" panose="020B0503020204020204" charset="-122"/>
                <a:ea typeface="微软雅黑" panose="020B0503020204020204" charset="-122"/>
                <a:cs typeface="微软雅黑" panose="020B0503020204020204" charset="-122"/>
              </a:rPr>
              <a:t>2</a:t>
            </a:r>
            <a:r>
              <a:rPr lang="zh-CN" sz="4200" b="1" dirty="0">
                <a:solidFill>
                  <a:srgbClr val="FF0000"/>
                </a:solidFill>
                <a:latin typeface="微软雅黑" panose="020B0503020204020204" charset="-122"/>
                <a:ea typeface="微软雅黑" panose="020B0503020204020204" charset="-122"/>
                <a:cs typeface="微软雅黑" panose="020B0503020204020204" charset="-122"/>
              </a:rPr>
              <a:t>万元</a:t>
            </a:r>
            <a:endParaRPr lang="zh-CN" sz="4200" b="1" dirty="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7" name="矩形 6"/>
          <p:cNvSpPr/>
          <p:nvPr>
            <p:custDataLst>
              <p:tags r:id="rId4"/>
            </p:custDataLst>
          </p:nvPr>
        </p:nvSpPr>
        <p:spPr>
          <a:xfrm>
            <a:off x="4347845" y="1566545"/>
            <a:ext cx="9525" cy="381000"/>
          </a:xfrm>
          <a:prstGeom prst="rect">
            <a:avLst/>
          </a:prstGeom>
          <a:solidFill>
            <a:srgbClr val="FFFFFF">
              <a:alpha val="30196"/>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8" name="文本框 7"/>
          <p:cNvSpPr txBox="1"/>
          <p:nvPr>
            <p:custDataLst>
              <p:tags r:id="rId5"/>
            </p:custDataLst>
          </p:nvPr>
        </p:nvSpPr>
        <p:spPr>
          <a:xfrm>
            <a:off x="4802800" y="1564322"/>
            <a:ext cx="1104605" cy="404813"/>
          </a:xfrm>
          <a:prstGeom prst="rect">
            <a:avLst/>
          </a:prstGeom>
          <a:noFill/>
        </p:spPr>
        <p:txBody>
          <a:bodyPr wrap="square" lIns="0" tIns="0" rIns="0" bIns="0" rtlCol="0" anchor="t">
            <a:noAutofit/>
          </a:bodyPr>
          <a:lstStyle/>
          <a:p>
            <a:pPr algn="l"/>
            <a:r>
              <a:rPr lang="en-US" sz="2400" strike="sngStrike" dirty="0">
                <a:solidFill>
                  <a:srgbClr val="FFFFFF"/>
                </a:solidFill>
                <a:latin typeface="微软雅黑" panose="020B0503020204020204" charset="-122"/>
                <a:ea typeface="微软雅黑" panose="020B0503020204020204" charset="-122"/>
                <a:cs typeface="微软雅黑" panose="020B0503020204020204" charset="-122"/>
              </a:rPr>
              <a:t>1</a:t>
            </a:r>
            <a:r>
              <a:rPr lang="zh-CN" sz="2400" strike="sngStrike" dirty="0">
                <a:solidFill>
                  <a:srgbClr val="FFFFFF"/>
                </a:solidFill>
                <a:latin typeface="微软雅黑" panose="020B0503020204020204" charset="-122"/>
                <a:ea typeface="微软雅黑" panose="020B0503020204020204" charset="-122"/>
                <a:cs typeface="微软雅黑" panose="020B0503020204020204" charset="-122"/>
              </a:rPr>
              <a:t>万元</a:t>
            </a:r>
            <a:endParaRPr lang="zh-CN" sz="2400" strike="sngStrike" dirty="0">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custDataLst>
              <p:tags r:id="rId6"/>
            </p:custDataLst>
          </p:nvPr>
        </p:nvSpPr>
        <p:spPr>
          <a:xfrm>
            <a:off x="5385940" y="1669256"/>
            <a:ext cx="762000" cy="252413"/>
          </a:xfrm>
          <a:prstGeom prst="rect">
            <a:avLst/>
          </a:prstGeom>
          <a:noFill/>
        </p:spPr>
        <p:txBody>
          <a:bodyPr wrap="square" lIns="0" tIns="0" rIns="0" bIns="0" rtlCol="0" anchor="t">
            <a:noAutofit/>
          </a:bodyPr>
          <a:lstStyle/>
          <a:p>
            <a:pPr algn="l"/>
            <a:endParaRPr sz="1500" dirty="0">
              <a:solidFill>
                <a:srgbClr val="FFFFFF"/>
              </a:solidFill>
              <a:latin typeface="微软雅黑" panose="020B0503020204020204" charset="-122"/>
              <a:ea typeface="微软雅黑" panose="020B0503020204020204" charset="-122"/>
            </a:endParaRPr>
          </a:p>
        </p:txBody>
      </p:sp>
      <p:sp>
        <p:nvSpPr>
          <p:cNvPr id="10" name="矩形 9"/>
          <p:cNvSpPr/>
          <p:nvPr>
            <p:custDataLst>
              <p:tags r:id="rId7"/>
            </p:custDataLst>
          </p:nvPr>
        </p:nvSpPr>
        <p:spPr>
          <a:xfrm>
            <a:off x="6109335" y="1566545"/>
            <a:ext cx="9525" cy="381000"/>
          </a:xfrm>
          <a:prstGeom prst="rect">
            <a:avLst/>
          </a:prstGeom>
          <a:solidFill>
            <a:srgbClr val="FFFFFF">
              <a:alpha val="30196"/>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1" name="文本框 10"/>
          <p:cNvSpPr txBox="1"/>
          <p:nvPr>
            <p:custDataLst>
              <p:tags r:id="rId8"/>
            </p:custDataLst>
          </p:nvPr>
        </p:nvSpPr>
        <p:spPr>
          <a:xfrm>
            <a:off x="6271765" y="1581150"/>
            <a:ext cx="4267200" cy="352425"/>
          </a:xfrm>
          <a:prstGeom prst="rect">
            <a:avLst/>
          </a:prstGeom>
          <a:noFill/>
        </p:spPr>
        <p:txBody>
          <a:bodyPr wrap="square" lIns="0" tIns="0" rIns="0" bIns="0" rtlCol="0" anchor="t">
            <a:noAutofit/>
          </a:bodyPr>
          <a:lstStyle/>
          <a:p>
            <a:pPr algn="l"/>
            <a:r>
              <a:rPr sz="2100" b="1">
                <a:solidFill>
                  <a:srgbClr val="FFFFFF"/>
                </a:solidFill>
                <a:latin typeface="微软雅黑" panose="020B0503020204020204" charset="-122"/>
                <a:ea typeface="微软雅黑" panose="020B0503020204020204" charset="-122"/>
              </a:rPr>
              <a:t>门槛提升，简化小额采购合同管理</a:t>
            </a:r>
            <a:endParaRPr sz="2100" b="1">
              <a:solidFill>
                <a:srgbClr val="FFFFFF"/>
              </a:solidFill>
              <a:latin typeface="微软雅黑" panose="020B0503020204020204" charset="-122"/>
              <a:ea typeface="微软雅黑" panose="020B0503020204020204" charset="-122"/>
            </a:endParaRPr>
          </a:p>
        </p:txBody>
      </p:sp>
      <p:sp>
        <p:nvSpPr>
          <p:cNvPr id="6" name="文本框 5"/>
          <p:cNvSpPr txBox="1"/>
          <p:nvPr>
            <p:custDataLst>
              <p:tags r:id="rId9"/>
            </p:custDataLst>
          </p:nvPr>
        </p:nvSpPr>
        <p:spPr>
          <a:xfrm>
            <a:off x="3395510" y="1662113"/>
            <a:ext cx="1066800" cy="352425"/>
          </a:xfrm>
          <a:prstGeom prst="rect">
            <a:avLst/>
          </a:prstGeom>
          <a:noFill/>
        </p:spPr>
        <p:txBody>
          <a:bodyPr wrap="square" lIns="0" tIns="0" rIns="0" bIns="0" rtlCol="0" anchor="t">
            <a:noAutofit/>
          </a:bodyPr>
          <a:lstStyle/>
          <a:p>
            <a:pPr algn="l"/>
            <a:r>
              <a:rPr sz="2100">
                <a:solidFill>
                  <a:srgbClr val="FFFFFF">
                    <a:alpha val="90001"/>
                  </a:srgbClr>
                </a:solidFill>
                <a:latin typeface="微软雅黑" panose="020B0503020204020204" charset="-122"/>
                <a:ea typeface="微软雅黑" panose="020B0503020204020204" charset="-122"/>
              </a:rPr>
              <a:t>新门槛</a:t>
            </a:r>
            <a:endParaRPr sz="2100">
              <a:solidFill>
                <a:srgbClr val="FFFFFF">
                  <a:alpha val="90001"/>
                </a:srgbClr>
              </a:solidFill>
              <a:latin typeface="微软雅黑" panose="020B0503020204020204" charset="-122"/>
              <a:ea typeface="微软雅黑" panose="020B0503020204020204" charset="-122"/>
            </a:endParaRPr>
          </a:p>
        </p:txBody>
      </p:sp>
      <p:sp>
        <p:nvSpPr>
          <p:cNvPr id="12" name="任意多边形 11"/>
          <p:cNvSpPr/>
          <p:nvPr>
            <p:custDataLst>
              <p:tags r:id="rId10"/>
            </p:custDataLst>
          </p:nvPr>
        </p:nvSpPr>
        <p:spPr>
          <a:xfrm>
            <a:off x="575945" y="2642870"/>
            <a:ext cx="4859655" cy="3829050"/>
          </a:xfrm>
          <a:custGeom>
            <a:avLst/>
            <a:gdLst>
              <a:gd name="sw" fmla="*/ 1 w 7653"/>
              <a:gd name="sh" fmla="*/ 1 h 6030"/>
              <a:gd name="mins" fmla="min sw sh"/>
              <a:gd name="dsw" fmla="+- 0 sw mins"/>
              <a:gd name="dsh" fmla="+- 0 sh mins"/>
              <a:gd name="p0x0" fmla="*/ 120 w 7653"/>
              <a:gd name="p0y0" fmla="*/ 0 h 6030"/>
              <a:gd name="p0x1" fmla="*/ 7533 w 7653"/>
              <a:gd name="p0y1" fmla="*/ 0 h 6030"/>
              <a:gd name="p0x2" fmla="*/ 7599 w 7653"/>
              <a:gd name="p0y2" fmla="*/ 0 h 6030"/>
              <a:gd name="p0x3" fmla="*/ 7653 w 7653"/>
              <a:gd name="p0y3" fmla="*/ 53 h 6030"/>
              <a:gd name="p0x4" fmla="*/ 7653 w 7653"/>
              <a:gd name="p0y4" fmla="*/ 120 h 6030"/>
              <a:gd name="p0x5" fmla="*/ 7653 w 7653"/>
              <a:gd name="p0y5" fmla="*/ 5910 h 6030"/>
              <a:gd name="p0x6" fmla="*/ 7653 w 7653"/>
              <a:gd name="p0y6" fmla="*/ 5976 h 6030"/>
              <a:gd name="p0x7" fmla="*/ 7599 w 7653"/>
              <a:gd name="p0y7" fmla="*/ 6030 h 6030"/>
              <a:gd name="p0x8" fmla="*/ 7533 w 7653"/>
              <a:gd name="p0y8" fmla="*/ 6030 h 6030"/>
              <a:gd name="p0x9" fmla="*/ 120 w 7653"/>
              <a:gd name="p0y9" fmla="*/ 6030 h 6030"/>
              <a:gd name="p0x10" fmla="*/ 53 w 7653"/>
              <a:gd name="p0y10" fmla="*/ 6030 h 6030"/>
              <a:gd name="p0x11" fmla="*/ 0 w 7653"/>
              <a:gd name="p0y11" fmla="*/ 5976 h 6030"/>
              <a:gd name="p0x12" fmla="*/ 0 w 7653"/>
              <a:gd name="p0y12" fmla="*/ 5910 h 6030"/>
              <a:gd name="p0x13" fmla="*/ 0 w 7653"/>
              <a:gd name="p0y13" fmla="*/ 120 h 6030"/>
              <a:gd name="p0x14" fmla="*/ 0 w 7653"/>
              <a:gd name="p0y14" fmla="*/ 53 h 6030"/>
              <a:gd name="p0x15" fmla="*/ 53 w 7653"/>
              <a:gd name="p0y15" fmla="*/ 0 h 6030"/>
              <a:gd name="p0x16" fmla="*/ 120 w 7653"/>
              <a:gd name="p0y16" fmla="*/ 0 h 6030"/>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FFFFFF"/>
          </a:solidFill>
          <a:ln w="9525" cmpd="sng">
            <a:solidFill>
              <a:srgbClr val="C8EEFA"/>
            </a:soli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任意多边形 12"/>
          <p:cNvSpPr/>
          <p:nvPr>
            <p:custDataLst>
              <p:tags r:id="rId11"/>
            </p:custDataLst>
          </p:nvPr>
        </p:nvSpPr>
        <p:spPr>
          <a:xfrm>
            <a:off x="688398" y="3656475"/>
            <a:ext cx="614000" cy="419100"/>
          </a:xfrm>
          <a:custGeom>
            <a:avLst/>
            <a:gdLst>
              <a:gd name="sw" fmla="*/ 1 w 660"/>
              <a:gd name="sh" fmla="*/ 1 h 660"/>
              <a:gd name="mins" fmla="min sw sh"/>
              <a:gd name="dsw" fmla="+- 0 sw mins"/>
              <a:gd name="dsh" fmla="+- 0 sh mins"/>
              <a:gd name="p0x0" fmla="*/ 120 w 660"/>
              <a:gd name="p0y0" fmla="*/ 0 h 660"/>
              <a:gd name="p0x1" fmla="*/ 540 w 660"/>
              <a:gd name="p0y1" fmla="*/ 0 h 660"/>
              <a:gd name="p0x2" fmla="*/ 606 w 660"/>
              <a:gd name="p0y2" fmla="*/ 0 h 660"/>
              <a:gd name="p0x3" fmla="*/ 660 w 660"/>
              <a:gd name="p0y3" fmla="*/ 53 h 660"/>
              <a:gd name="p0x4" fmla="*/ 660 w 660"/>
              <a:gd name="p0y4" fmla="*/ 120 h 660"/>
              <a:gd name="p0x5" fmla="*/ 660 w 660"/>
              <a:gd name="p0y5" fmla="*/ 540 h 660"/>
              <a:gd name="p0x6" fmla="*/ 660 w 660"/>
              <a:gd name="p0y6" fmla="*/ 606 h 660"/>
              <a:gd name="p0x7" fmla="*/ 606 w 660"/>
              <a:gd name="p0y7" fmla="*/ 660 h 660"/>
              <a:gd name="p0x8" fmla="*/ 540 w 660"/>
              <a:gd name="p0y8" fmla="*/ 660 h 660"/>
              <a:gd name="p0x9" fmla="*/ 120 w 660"/>
              <a:gd name="p0y9" fmla="*/ 660 h 660"/>
              <a:gd name="p0x10" fmla="*/ 53 w 660"/>
              <a:gd name="p0y10" fmla="*/ 660 h 660"/>
              <a:gd name="p0x11" fmla="*/ 0 w 660"/>
              <a:gd name="p0y11" fmla="*/ 606 h 660"/>
              <a:gd name="p0x12" fmla="*/ 0 w 660"/>
              <a:gd name="p0y12" fmla="*/ 540 h 660"/>
              <a:gd name="p0x13" fmla="*/ 0 w 660"/>
              <a:gd name="p0y13" fmla="*/ 120 h 660"/>
              <a:gd name="p0x14" fmla="*/ 0 w 660"/>
              <a:gd name="p0y14" fmla="*/ 53 h 660"/>
              <a:gd name="p0x15" fmla="*/ 53 w 660"/>
              <a:gd name="p0y15" fmla="*/ 0 h 660"/>
              <a:gd name="p0x16" fmla="*/ 120 w 660"/>
              <a:gd name="p0y16" fmla="*/ 0 h 660"/>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DDF3FE"/>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2800"/>
          </a:p>
        </p:txBody>
      </p:sp>
      <p:pic>
        <p:nvPicPr>
          <p:cNvPr id="14" name="图片 13"/>
          <p:cNvPicPr>
            <a:picLocks noChangeAspect="1"/>
          </p:cNvPicPr>
          <p:nvPr>
            <p:custDataLst>
              <p:tags r:id="rId12"/>
            </p:custDataLst>
          </p:nvPr>
        </p:nvPicPr>
        <p:blipFill>
          <a:blip r:embed="rId13">
            <a:extLst>
              <a:ext uri="{96DAC541-7B7A-43D3-8B79-37D633B846F1}">
                <asvg:svgBlip xmlns:asvg="http://schemas.microsoft.com/office/drawing/2016/SVG/main" r:embed="rId14"/>
              </a:ext>
            </a:extLst>
          </a:blip>
          <a:srcRect l="-1404" t="-2933" r="-1404" b="-2933"/>
          <a:stretch>
            <a:fillRect/>
          </a:stretch>
        </p:blipFill>
        <p:spPr>
          <a:xfrm>
            <a:off x="804603" y="3737755"/>
            <a:ext cx="272579" cy="252095"/>
          </a:xfrm>
          <a:prstGeom prst="rect">
            <a:avLst/>
          </a:prstGeom>
        </p:spPr>
      </p:pic>
      <p:sp>
        <p:nvSpPr>
          <p:cNvPr id="15" name="文本框 14"/>
          <p:cNvSpPr txBox="1"/>
          <p:nvPr>
            <p:custDataLst>
              <p:tags r:id="rId15"/>
            </p:custDataLst>
          </p:nvPr>
        </p:nvSpPr>
        <p:spPr>
          <a:xfrm>
            <a:off x="1584548" y="3616037"/>
            <a:ext cx="2344362" cy="365760"/>
          </a:xfrm>
          <a:prstGeom prst="rect">
            <a:avLst/>
          </a:prstGeom>
          <a:noFill/>
        </p:spPr>
        <p:txBody>
          <a:bodyPr wrap="square" lIns="0" tIns="0" rIns="0" bIns="0" rtlCol="0" anchor="t">
            <a:noAutofit/>
          </a:bodyPr>
          <a:lstStyle/>
          <a:p>
            <a:pPr algn="l">
              <a:lnSpc>
                <a:spcPct val="104000"/>
              </a:lnSpc>
            </a:pPr>
            <a:r>
              <a:rPr sz="3200" b="1" dirty="0">
                <a:solidFill>
                  <a:srgbClr val="295B6F"/>
                </a:solidFill>
                <a:latin typeface="微软雅黑" panose="020B0503020204020204" charset="-122"/>
                <a:ea typeface="微软雅黑" panose="020B0503020204020204" charset="-122"/>
              </a:rPr>
              <a:t>原</a:t>
            </a:r>
            <a:r>
              <a:rPr lang="zh-CN" altLang="en-US" sz="3200" b="1" dirty="0">
                <a:solidFill>
                  <a:srgbClr val="295B6F"/>
                </a:solidFill>
                <a:latin typeface="微软雅黑" panose="020B0503020204020204" charset="-122"/>
                <a:ea typeface="微软雅黑" panose="020B0503020204020204" charset="-122"/>
              </a:rPr>
              <a:t>固有思维</a:t>
            </a:r>
            <a:endParaRPr sz="3200" b="1" dirty="0">
              <a:solidFill>
                <a:srgbClr val="295B6F"/>
              </a:solidFill>
              <a:latin typeface="微软雅黑" panose="020B0503020204020204" charset="-122"/>
              <a:ea typeface="微软雅黑" panose="020B0503020204020204" charset="-122"/>
            </a:endParaRPr>
          </a:p>
        </p:txBody>
      </p:sp>
      <p:sp>
        <p:nvSpPr>
          <p:cNvPr id="16" name="文本框 15"/>
          <p:cNvSpPr txBox="1"/>
          <p:nvPr>
            <p:custDataLst>
              <p:tags r:id="rId16"/>
            </p:custDataLst>
          </p:nvPr>
        </p:nvSpPr>
        <p:spPr>
          <a:xfrm>
            <a:off x="907218" y="4215707"/>
            <a:ext cx="4329799" cy="328613"/>
          </a:xfrm>
          <a:prstGeom prst="rect">
            <a:avLst/>
          </a:prstGeom>
          <a:noFill/>
        </p:spPr>
        <p:txBody>
          <a:bodyPr wrap="square" lIns="0" tIns="0" rIns="0" bIns="0" rtlCol="0" anchor="t">
            <a:noAutofit/>
          </a:bodyPr>
          <a:lstStyle/>
          <a:p>
            <a:pPr algn="l">
              <a:lnSpc>
                <a:spcPct val="133000"/>
              </a:lnSpc>
            </a:pPr>
            <a:r>
              <a:rPr lang="zh-CN" altLang="en-US" sz="2000" dirty="0">
                <a:solidFill>
                  <a:srgbClr val="013346"/>
                </a:solidFill>
                <a:latin typeface="微软雅黑" panose="020B0503020204020204" charset="-122"/>
                <a:ea typeface="微软雅黑" panose="020B0503020204020204" charset="-122"/>
                <a:cs typeface="微软雅黑" panose="020B0503020204020204" charset="-122"/>
              </a:rPr>
              <a:t>采购金额</a:t>
            </a:r>
            <a:r>
              <a:rPr lang="en-US" altLang="zh-CN" sz="2000" dirty="0">
                <a:solidFill>
                  <a:srgbClr val="013346"/>
                </a:solidFill>
                <a:latin typeface="微软雅黑" panose="020B0503020204020204" charset="-122"/>
                <a:ea typeface="微软雅黑" panose="020B0503020204020204" charset="-122"/>
                <a:cs typeface="微软雅黑" panose="020B0503020204020204" charset="-122"/>
              </a:rPr>
              <a:t> ≥</a:t>
            </a:r>
            <a:r>
              <a:rPr lang="en-US" altLang="zh-CN" sz="2000" b="1" dirty="0">
                <a:solidFill>
                  <a:srgbClr val="013346"/>
                </a:solidFill>
                <a:latin typeface="微软雅黑" panose="020B0503020204020204" charset="-122"/>
                <a:ea typeface="微软雅黑" panose="020B0503020204020204" charset="-122"/>
                <a:cs typeface="微软雅黑" panose="020B0503020204020204" charset="-122"/>
              </a:rPr>
              <a:t>1</a:t>
            </a:r>
            <a:r>
              <a:rPr lang="zh-CN" altLang="en-US" sz="2000" b="1" dirty="0">
                <a:solidFill>
                  <a:srgbClr val="013346"/>
                </a:solidFill>
                <a:latin typeface="微软雅黑" panose="020B0503020204020204" charset="-122"/>
                <a:ea typeface="微软雅黑" panose="020B0503020204020204" charset="-122"/>
                <a:cs typeface="微软雅黑" panose="020B0503020204020204" charset="-122"/>
              </a:rPr>
              <a:t>万元</a:t>
            </a:r>
            <a:r>
              <a:rPr sz="2000" dirty="0">
                <a:solidFill>
                  <a:srgbClr val="013346"/>
                </a:solidFill>
                <a:latin typeface="微软雅黑" panose="020B0503020204020204" charset="-122"/>
                <a:ea typeface="微软雅黑" panose="020B0503020204020204" charset="-122"/>
              </a:rPr>
              <a:t>，</a:t>
            </a:r>
            <a:r>
              <a:rPr sz="2000" dirty="0" err="1">
                <a:solidFill>
                  <a:srgbClr val="013346"/>
                </a:solidFill>
                <a:latin typeface="微软雅黑" panose="020B0503020204020204" charset="-122"/>
                <a:ea typeface="微软雅黑" panose="020B0503020204020204" charset="-122"/>
              </a:rPr>
              <a:t>必须签订书面合同</a:t>
            </a:r>
            <a:endParaRPr sz="2000" dirty="0">
              <a:solidFill>
                <a:srgbClr val="013346"/>
              </a:solidFill>
              <a:latin typeface="微软雅黑" panose="020B0503020204020204" charset="-122"/>
              <a:ea typeface="微软雅黑" panose="020B0503020204020204" charset="-122"/>
            </a:endParaRPr>
          </a:p>
        </p:txBody>
      </p:sp>
      <p:sp>
        <p:nvSpPr>
          <p:cNvPr id="17" name="任意多边形 16"/>
          <p:cNvSpPr/>
          <p:nvPr>
            <p:custDataLst>
              <p:tags r:id="rId17"/>
            </p:custDataLst>
          </p:nvPr>
        </p:nvSpPr>
        <p:spPr>
          <a:xfrm>
            <a:off x="5673725" y="2642870"/>
            <a:ext cx="5941695" cy="3829050"/>
          </a:xfrm>
          <a:custGeom>
            <a:avLst/>
            <a:gdLst>
              <a:gd name="sw" fmla="*/ 1 w 9356"/>
              <a:gd name="sh" fmla="*/ 1 h 6030"/>
              <a:gd name="mins" fmla="min sw sh"/>
              <a:gd name="dsw" fmla="+- 0 sw mins"/>
              <a:gd name="dsh" fmla="+- 0 sh mins"/>
              <a:gd name="p0x0" fmla="*/ 120 w 9356"/>
              <a:gd name="p0y0" fmla="*/ 0 h 6030"/>
              <a:gd name="p0x1" fmla="*/ 9236 w 9356"/>
              <a:gd name="p0y1" fmla="*/ 0 h 6030"/>
              <a:gd name="p0x2" fmla="*/ 9303 w 9356"/>
              <a:gd name="p0y2" fmla="*/ 0 h 6030"/>
              <a:gd name="p0x3" fmla="*/ 9356 w 9356"/>
              <a:gd name="p0y3" fmla="*/ 53 h 6030"/>
              <a:gd name="p0x4" fmla="*/ 9356 w 9356"/>
              <a:gd name="p0y4" fmla="*/ 120 h 6030"/>
              <a:gd name="p0x5" fmla="*/ 9356 w 9356"/>
              <a:gd name="p0y5" fmla="*/ 5910 h 6030"/>
              <a:gd name="p0x6" fmla="*/ 9356 w 9356"/>
              <a:gd name="p0y6" fmla="*/ 5976 h 6030"/>
              <a:gd name="p0x7" fmla="*/ 9303 w 9356"/>
              <a:gd name="p0y7" fmla="*/ 6030 h 6030"/>
              <a:gd name="p0x8" fmla="*/ 9236 w 9356"/>
              <a:gd name="p0y8" fmla="*/ 6030 h 6030"/>
              <a:gd name="p0x9" fmla="*/ 120 w 9356"/>
              <a:gd name="p0y9" fmla="*/ 6030 h 6030"/>
              <a:gd name="p0x10" fmla="*/ 53 w 9356"/>
              <a:gd name="p0y10" fmla="*/ 6030 h 6030"/>
              <a:gd name="p0x11" fmla="*/ 0 w 9356"/>
              <a:gd name="p0y11" fmla="*/ 5976 h 6030"/>
              <a:gd name="p0x12" fmla="*/ 0 w 9356"/>
              <a:gd name="p0y12" fmla="*/ 5910 h 6030"/>
              <a:gd name="p0x13" fmla="*/ 0 w 9356"/>
              <a:gd name="p0y13" fmla="*/ 120 h 6030"/>
              <a:gd name="p0x14" fmla="*/ 0 w 9356"/>
              <a:gd name="p0y14" fmla="*/ 53 h 6030"/>
              <a:gd name="p0x15" fmla="*/ 53 w 9356"/>
              <a:gd name="p0y15" fmla="*/ 0 h 6030"/>
              <a:gd name="p0x16" fmla="*/ 120 w 9356"/>
              <a:gd name="p0y16" fmla="*/ 0 h 6030"/>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FFFFFF"/>
          </a:solidFill>
          <a:ln w="9525" cmpd="sng">
            <a:solidFill>
              <a:srgbClr val="C8EEFA"/>
            </a:soli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8" name="任意多边形 17"/>
          <p:cNvSpPr/>
          <p:nvPr>
            <p:custDataLst>
              <p:tags r:id="rId18"/>
            </p:custDataLst>
          </p:nvPr>
        </p:nvSpPr>
        <p:spPr>
          <a:xfrm>
            <a:off x="5869305" y="3067050"/>
            <a:ext cx="419100" cy="419100"/>
          </a:xfrm>
          <a:custGeom>
            <a:avLst/>
            <a:gdLst>
              <a:gd name="sw" fmla="*/ 1 w 660"/>
              <a:gd name="sh" fmla="*/ 1 h 660"/>
              <a:gd name="mins" fmla="min sw sh"/>
              <a:gd name="dsw" fmla="+- 0 sw mins"/>
              <a:gd name="dsh" fmla="+- 0 sh mins"/>
              <a:gd name="p0x0" fmla="*/ 120 w 660"/>
              <a:gd name="p0y0" fmla="*/ 0 h 660"/>
              <a:gd name="p0x1" fmla="*/ 540 w 660"/>
              <a:gd name="p0y1" fmla="*/ 0 h 660"/>
              <a:gd name="p0x2" fmla="*/ 606 w 660"/>
              <a:gd name="p0y2" fmla="*/ 0 h 660"/>
              <a:gd name="p0x3" fmla="*/ 660 w 660"/>
              <a:gd name="p0y3" fmla="*/ 53 h 660"/>
              <a:gd name="p0x4" fmla="*/ 660 w 660"/>
              <a:gd name="p0y4" fmla="*/ 120 h 660"/>
              <a:gd name="p0x5" fmla="*/ 660 w 660"/>
              <a:gd name="p0y5" fmla="*/ 540 h 660"/>
              <a:gd name="p0x6" fmla="*/ 660 w 660"/>
              <a:gd name="p0y6" fmla="*/ 606 h 660"/>
              <a:gd name="p0x7" fmla="*/ 606 w 660"/>
              <a:gd name="p0y7" fmla="*/ 660 h 660"/>
              <a:gd name="p0x8" fmla="*/ 540 w 660"/>
              <a:gd name="p0y8" fmla="*/ 660 h 660"/>
              <a:gd name="p0x9" fmla="*/ 120 w 660"/>
              <a:gd name="p0y9" fmla="*/ 660 h 660"/>
              <a:gd name="p0x10" fmla="*/ 53 w 660"/>
              <a:gd name="p0y10" fmla="*/ 660 h 660"/>
              <a:gd name="p0x11" fmla="*/ 0 w 660"/>
              <a:gd name="p0y11" fmla="*/ 606 h 660"/>
              <a:gd name="p0x12" fmla="*/ 0 w 660"/>
              <a:gd name="p0y12" fmla="*/ 540 h 660"/>
              <a:gd name="p0x13" fmla="*/ 0 w 660"/>
              <a:gd name="p0y13" fmla="*/ 120 h 660"/>
              <a:gd name="p0x14" fmla="*/ 0 w 660"/>
              <a:gd name="p0y14" fmla="*/ 53 h 660"/>
              <a:gd name="p0x15" fmla="*/ 53 w 660"/>
              <a:gd name="p0y15" fmla="*/ 0 h 660"/>
              <a:gd name="p0x16" fmla="*/ 120 w 660"/>
              <a:gd name="p0y16" fmla="*/ 0 h 660"/>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DDF3FE"/>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2400"/>
          </a:p>
        </p:txBody>
      </p:sp>
      <p:pic>
        <p:nvPicPr>
          <p:cNvPr id="19" name="图片 18"/>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rcRect l="-10123" t="-1026" r="-10123" b="-1026"/>
          <a:stretch>
            <a:fillRect/>
          </a:stretch>
        </p:blipFill>
        <p:spPr>
          <a:xfrm>
            <a:off x="5923915" y="3147695"/>
            <a:ext cx="309245" cy="252730"/>
          </a:xfrm>
          <a:prstGeom prst="rect">
            <a:avLst/>
          </a:prstGeom>
        </p:spPr>
      </p:pic>
      <p:sp>
        <p:nvSpPr>
          <p:cNvPr id="20" name="文本框 19"/>
          <p:cNvSpPr txBox="1"/>
          <p:nvPr>
            <p:custDataLst>
              <p:tags r:id="rId22"/>
            </p:custDataLst>
          </p:nvPr>
        </p:nvSpPr>
        <p:spPr>
          <a:xfrm>
            <a:off x="6402734" y="3093720"/>
            <a:ext cx="2583324" cy="365760"/>
          </a:xfrm>
          <a:prstGeom prst="rect">
            <a:avLst/>
          </a:prstGeom>
          <a:noFill/>
        </p:spPr>
        <p:txBody>
          <a:bodyPr wrap="square" lIns="0" tIns="0" rIns="0" bIns="0" rtlCol="0" anchor="t">
            <a:noAutofit/>
          </a:bodyPr>
          <a:lstStyle/>
          <a:p>
            <a:pPr algn="l">
              <a:lnSpc>
                <a:spcPct val="104000"/>
              </a:lnSpc>
            </a:pPr>
            <a:r>
              <a:rPr sz="2800" b="1" dirty="0" err="1">
                <a:solidFill>
                  <a:srgbClr val="013346"/>
                </a:solidFill>
                <a:latin typeface="微软雅黑" panose="020B0503020204020204" charset="-122"/>
                <a:ea typeface="微软雅黑" panose="020B0503020204020204" charset="-122"/>
              </a:rPr>
              <a:t>新制度要求</a:t>
            </a:r>
            <a:endParaRPr sz="2800" b="1" dirty="0">
              <a:solidFill>
                <a:srgbClr val="013346"/>
              </a:solidFill>
              <a:latin typeface="微软雅黑" panose="020B0503020204020204" charset="-122"/>
              <a:ea typeface="微软雅黑" panose="020B0503020204020204" charset="-122"/>
            </a:endParaRPr>
          </a:p>
        </p:txBody>
      </p:sp>
      <p:sp>
        <p:nvSpPr>
          <p:cNvPr id="21" name="文本框 20"/>
          <p:cNvSpPr txBox="1"/>
          <p:nvPr>
            <p:custDataLst>
              <p:tags r:id="rId23"/>
            </p:custDataLst>
          </p:nvPr>
        </p:nvSpPr>
        <p:spPr>
          <a:xfrm>
            <a:off x="6402734" y="3695223"/>
            <a:ext cx="5017741" cy="328613"/>
          </a:xfrm>
          <a:prstGeom prst="rect">
            <a:avLst/>
          </a:prstGeom>
          <a:noFill/>
        </p:spPr>
        <p:txBody>
          <a:bodyPr wrap="square" lIns="0" tIns="0" rIns="0" bIns="0" rtlCol="0" anchor="t">
            <a:noAutofit/>
          </a:bodyPr>
          <a:lstStyle/>
          <a:p>
            <a:pPr algn="l">
              <a:lnSpc>
                <a:spcPct val="133000"/>
              </a:lnSpc>
            </a:pPr>
            <a:r>
              <a:rPr lang="zh-CN" altLang="en-US" dirty="0">
                <a:solidFill>
                  <a:srgbClr val="295B6F"/>
                </a:solidFill>
                <a:latin typeface="微软雅黑" panose="020B0503020204020204" charset="-122"/>
                <a:ea typeface="微软雅黑" panose="020B0503020204020204" charset="-122"/>
                <a:cs typeface="微软雅黑" panose="020B0503020204020204" charset="-122"/>
              </a:rPr>
              <a:t>采购金额</a:t>
            </a:r>
            <a:r>
              <a:rPr lang="en-US" altLang="zh-CN" dirty="0">
                <a:solidFill>
                  <a:srgbClr val="295B6F"/>
                </a:solidFill>
                <a:latin typeface="微软雅黑" panose="020B0503020204020204" charset="-122"/>
                <a:ea typeface="微软雅黑" panose="020B0503020204020204" charset="-122"/>
                <a:cs typeface="微软雅黑" panose="020B0503020204020204" charset="-122"/>
              </a:rPr>
              <a:t> ≥</a:t>
            </a:r>
            <a:r>
              <a:rPr lang="en-US" altLang="zh-CN" sz="2000" b="1" dirty="0">
                <a:solidFill>
                  <a:srgbClr val="013346"/>
                </a:solidFill>
                <a:latin typeface="微软雅黑" panose="020B0503020204020204" charset="-122"/>
                <a:ea typeface="微软雅黑" panose="020B0503020204020204" charset="-122"/>
                <a:cs typeface="微软雅黑" panose="020B0503020204020204" charset="-122"/>
              </a:rPr>
              <a:t>2</a:t>
            </a:r>
            <a:r>
              <a:rPr lang="zh-CN" altLang="en-US" sz="2000" b="1" dirty="0">
                <a:solidFill>
                  <a:srgbClr val="013346"/>
                </a:solidFill>
                <a:latin typeface="微软雅黑" panose="020B0503020204020204" charset="-122"/>
                <a:ea typeface="微软雅黑" panose="020B0503020204020204" charset="-122"/>
                <a:cs typeface="微软雅黑" panose="020B0503020204020204" charset="-122"/>
              </a:rPr>
              <a:t>万元</a:t>
            </a:r>
            <a:r>
              <a:rPr dirty="0">
                <a:solidFill>
                  <a:srgbClr val="295B6F"/>
                </a:solidFill>
                <a:latin typeface="微软雅黑" panose="020B0503020204020204" charset="-122"/>
                <a:ea typeface="微软雅黑" panose="020B0503020204020204" charset="-122"/>
              </a:rPr>
              <a:t>，</a:t>
            </a:r>
            <a:r>
              <a:rPr lang="zh-CN" dirty="0" err="1">
                <a:solidFill>
                  <a:srgbClr val="295B6F"/>
                </a:solidFill>
                <a:latin typeface="微软雅黑" panose="020B0503020204020204" charset="-122"/>
                <a:ea typeface="微软雅黑" panose="020B0503020204020204" charset="-122"/>
              </a:rPr>
              <a:t>应当</a:t>
            </a:r>
            <a:r>
              <a:rPr dirty="0" err="1">
                <a:solidFill>
                  <a:srgbClr val="295B6F"/>
                </a:solidFill>
                <a:latin typeface="微软雅黑" panose="020B0503020204020204" charset="-122"/>
                <a:ea typeface="微软雅黑" panose="020B0503020204020204" charset="-122"/>
              </a:rPr>
              <a:t>签订书面合同</a:t>
            </a:r>
            <a:endParaRPr dirty="0">
              <a:solidFill>
                <a:srgbClr val="295B6F"/>
              </a:solidFill>
              <a:latin typeface="微软雅黑" panose="020B0503020204020204" charset="-122"/>
              <a:ea typeface="微软雅黑" panose="020B0503020204020204" charset="-122"/>
            </a:endParaRPr>
          </a:p>
        </p:txBody>
      </p:sp>
      <p:sp>
        <p:nvSpPr>
          <p:cNvPr id="22" name="矩形 21"/>
          <p:cNvSpPr/>
          <p:nvPr>
            <p:custDataLst>
              <p:tags r:id="rId24"/>
            </p:custDataLst>
          </p:nvPr>
        </p:nvSpPr>
        <p:spPr>
          <a:xfrm>
            <a:off x="5869305" y="4171950"/>
            <a:ext cx="5551170" cy="9525"/>
          </a:xfrm>
          <a:prstGeom prst="rect">
            <a:avLst/>
          </a:prstGeom>
          <a:solidFill>
            <a:srgbClr val="FFFFF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23" name="文本框 22"/>
          <p:cNvSpPr txBox="1"/>
          <p:nvPr>
            <p:custDataLst>
              <p:tags r:id="rId25"/>
            </p:custDataLst>
          </p:nvPr>
        </p:nvSpPr>
        <p:spPr>
          <a:xfrm>
            <a:off x="5962014" y="4458334"/>
            <a:ext cx="5254597" cy="228600"/>
          </a:xfrm>
          <a:prstGeom prst="rect">
            <a:avLst/>
          </a:prstGeom>
          <a:noFill/>
        </p:spPr>
        <p:txBody>
          <a:bodyPr wrap="square" lIns="0" tIns="0" rIns="0" bIns="0" rtlCol="0" anchor="t">
            <a:noAutofit/>
          </a:bodyPr>
          <a:lstStyle/>
          <a:p>
            <a:pPr algn="l"/>
            <a:r>
              <a:rPr b="1" dirty="0" err="1">
                <a:solidFill>
                  <a:srgbClr val="013346"/>
                </a:solidFill>
                <a:latin typeface="微软雅黑" panose="020B0503020204020204" charset="-122"/>
                <a:ea typeface="微软雅黑" panose="020B0503020204020204" charset="-122"/>
              </a:rPr>
              <a:t>强制签订合同的例外情形（无论金额多少</a:t>
            </a:r>
            <a:r>
              <a:rPr b="1" dirty="0">
                <a:solidFill>
                  <a:srgbClr val="013346"/>
                </a:solidFill>
                <a:latin typeface="微软雅黑" panose="020B0503020204020204" charset="-122"/>
                <a:ea typeface="微软雅黑" panose="020B0503020204020204" charset="-122"/>
              </a:rPr>
              <a:t>）</a:t>
            </a:r>
            <a:endParaRPr b="1" dirty="0">
              <a:solidFill>
                <a:srgbClr val="013346"/>
              </a:solidFill>
              <a:latin typeface="微软雅黑" panose="020B0503020204020204" charset="-122"/>
              <a:ea typeface="微软雅黑" panose="020B0503020204020204" charset="-122"/>
            </a:endParaRPr>
          </a:p>
        </p:txBody>
      </p:sp>
      <p:sp>
        <p:nvSpPr>
          <p:cNvPr id="24" name="任意多边形 23"/>
          <p:cNvSpPr/>
          <p:nvPr>
            <p:custDataLst>
              <p:tags r:id="rId26"/>
            </p:custDataLst>
          </p:nvPr>
        </p:nvSpPr>
        <p:spPr>
          <a:xfrm>
            <a:off x="5923758" y="4874577"/>
            <a:ext cx="309246" cy="266700"/>
          </a:xfrm>
          <a:custGeom>
            <a:avLst/>
            <a:gdLst>
              <a:gd name="sw" fmla="*/ 1 w 420"/>
              <a:gd name="sh" fmla="*/ 1 h 420"/>
              <a:gd name="mins" fmla="min sw sh"/>
              <a:gd name="dsw" fmla="+- 0 sw mins"/>
              <a:gd name="dsh" fmla="+- 0 sh mins"/>
              <a:gd name="p0x0" fmla="*/ 120 w 420"/>
              <a:gd name="p0y0" fmla="*/ 0 h 420"/>
              <a:gd name="p0x1" fmla="*/ 300 w 420"/>
              <a:gd name="p0y1" fmla="*/ 0 h 420"/>
              <a:gd name="p0x2" fmla="*/ 366 w 420"/>
              <a:gd name="p0y2" fmla="*/ 0 h 420"/>
              <a:gd name="p0x3" fmla="*/ 420 w 420"/>
              <a:gd name="p0y3" fmla="*/ 53 h 420"/>
              <a:gd name="p0x4" fmla="*/ 420 w 420"/>
              <a:gd name="p0y4" fmla="*/ 120 h 420"/>
              <a:gd name="p0x5" fmla="*/ 420 w 420"/>
              <a:gd name="p0y5" fmla="*/ 300 h 420"/>
              <a:gd name="p0x6" fmla="*/ 420 w 420"/>
              <a:gd name="p0y6" fmla="*/ 366 h 420"/>
              <a:gd name="p0x7" fmla="*/ 366 w 420"/>
              <a:gd name="p0y7" fmla="*/ 420 h 420"/>
              <a:gd name="p0x8" fmla="*/ 300 w 420"/>
              <a:gd name="p0y8" fmla="*/ 420 h 420"/>
              <a:gd name="p0x9" fmla="*/ 120 w 420"/>
              <a:gd name="p0y9" fmla="*/ 420 h 420"/>
              <a:gd name="p0x10" fmla="*/ 53 w 420"/>
              <a:gd name="p0y10" fmla="*/ 420 h 420"/>
              <a:gd name="p0x11" fmla="*/ 0 w 420"/>
              <a:gd name="p0y11" fmla="*/ 366 h 420"/>
              <a:gd name="p0x12" fmla="*/ 0 w 420"/>
              <a:gd name="p0y12" fmla="*/ 300 h 420"/>
              <a:gd name="p0x13" fmla="*/ 0 w 420"/>
              <a:gd name="p0y13" fmla="*/ 120 h 420"/>
              <a:gd name="p0x14" fmla="*/ 0 w 420"/>
              <a:gd name="p0y14" fmla="*/ 53 h 420"/>
              <a:gd name="p0x15" fmla="*/ 53 w 420"/>
              <a:gd name="p0y15" fmla="*/ 0 h 420"/>
              <a:gd name="p0x16" fmla="*/ 120 w 420"/>
              <a:gd name="p0y16" fmla="*/ 0 h 420"/>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DDF3FE"/>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2800"/>
          </a:p>
        </p:txBody>
      </p:sp>
      <p:pic>
        <p:nvPicPr>
          <p:cNvPr id="25" name="图片 24"/>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rcRect t="-11538" b="-11538"/>
          <a:stretch>
            <a:fillRect/>
          </a:stretch>
        </p:blipFill>
        <p:spPr>
          <a:xfrm>
            <a:off x="5980908" y="4931727"/>
            <a:ext cx="176712" cy="152400"/>
          </a:xfrm>
          <a:prstGeom prst="rect">
            <a:avLst/>
          </a:prstGeom>
        </p:spPr>
      </p:pic>
      <p:sp>
        <p:nvSpPr>
          <p:cNvPr id="26" name="文本框 25"/>
          <p:cNvSpPr txBox="1"/>
          <p:nvPr>
            <p:custDataLst>
              <p:tags r:id="rId30"/>
            </p:custDataLst>
          </p:nvPr>
        </p:nvSpPr>
        <p:spPr>
          <a:xfrm>
            <a:off x="6266843" y="4869497"/>
            <a:ext cx="5254597" cy="228600"/>
          </a:xfrm>
          <a:prstGeom prst="rect">
            <a:avLst/>
          </a:prstGeom>
          <a:noFill/>
        </p:spPr>
        <p:txBody>
          <a:bodyPr wrap="square" lIns="0" tIns="0" rIns="0" bIns="0" rtlCol="0" anchor="t">
            <a:noAutofit/>
          </a:bodyPr>
          <a:lstStyle/>
          <a:p>
            <a:pPr algn="l"/>
            <a:r>
              <a:rPr dirty="0" err="1">
                <a:solidFill>
                  <a:srgbClr val="295B6F"/>
                </a:solidFill>
                <a:latin typeface="微软雅黑" panose="020B0503020204020204" charset="-122"/>
                <a:ea typeface="微软雅黑" panose="020B0503020204020204" charset="-122"/>
              </a:rPr>
              <a:t>涉及预付款或约定收取履约保证金的项目</a:t>
            </a:r>
            <a:endParaRPr dirty="0">
              <a:solidFill>
                <a:srgbClr val="295B6F"/>
              </a:solidFill>
              <a:latin typeface="微软雅黑" panose="020B0503020204020204" charset="-122"/>
              <a:ea typeface="微软雅黑" panose="020B0503020204020204" charset="-122"/>
            </a:endParaRPr>
          </a:p>
        </p:txBody>
      </p:sp>
      <p:sp>
        <p:nvSpPr>
          <p:cNvPr id="27" name="任意多边形 26"/>
          <p:cNvSpPr/>
          <p:nvPr>
            <p:custDataLst>
              <p:tags r:id="rId31"/>
            </p:custDataLst>
          </p:nvPr>
        </p:nvSpPr>
        <p:spPr>
          <a:xfrm>
            <a:off x="5923758" y="5217477"/>
            <a:ext cx="309246" cy="266700"/>
          </a:xfrm>
          <a:custGeom>
            <a:avLst/>
            <a:gdLst>
              <a:gd name="sw" fmla="*/ 1 w 420"/>
              <a:gd name="sh" fmla="*/ 1 h 420"/>
              <a:gd name="mins" fmla="min sw sh"/>
              <a:gd name="dsw" fmla="+- 0 sw mins"/>
              <a:gd name="dsh" fmla="+- 0 sh mins"/>
              <a:gd name="p0x0" fmla="*/ 120 w 420"/>
              <a:gd name="p0y0" fmla="*/ 0 h 420"/>
              <a:gd name="p0x1" fmla="*/ 300 w 420"/>
              <a:gd name="p0y1" fmla="*/ 0 h 420"/>
              <a:gd name="p0x2" fmla="*/ 366 w 420"/>
              <a:gd name="p0y2" fmla="*/ 0 h 420"/>
              <a:gd name="p0x3" fmla="*/ 420 w 420"/>
              <a:gd name="p0y3" fmla="*/ 53 h 420"/>
              <a:gd name="p0x4" fmla="*/ 420 w 420"/>
              <a:gd name="p0y4" fmla="*/ 120 h 420"/>
              <a:gd name="p0x5" fmla="*/ 420 w 420"/>
              <a:gd name="p0y5" fmla="*/ 300 h 420"/>
              <a:gd name="p0x6" fmla="*/ 420 w 420"/>
              <a:gd name="p0y6" fmla="*/ 366 h 420"/>
              <a:gd name="p0x7" fmla="*/ 366 w 420"/>
              <a:gd name="p0y7" fmla="*/ 420 h 420"/>
              <a:gd name="p0x8" fmla="*/ 300 w 420"/>
              <a:gd name="p0y8" fmla="*/ 420 h 420"/>
              <a:gd name="p0x9" fmla="*/ 120 w 420"/>
              <a:gd name="p0y9" fmla="*/ 420 h 420"/>
              <a:gd name="p0x10" fmla="*/ 53 w 420"/>
              <a:gd name="p0y10" fmla="*/ 420 h 420"/>
              <a:gd name="p0x11" fmla="*/ 0 w 420"/>
              <a:gd name="p0y11" fmla="*/ 366 h 420"/>
              <a:gd name="p0x12" fmla="*/ 0 w 420"/>
              <a:gd name="p0y12" fmla="*/ 300 h 420"/>
              <a:gd name="p0x13" fmla="*/ 0 w 420"/>
              <a:gd name="p0y13" fmla="*/ 120 h 420"/>
              <a:gd name="p0x14" fmla="*/ 0 w 420"/>
              <a:gd name="p0y14" fmla="*/ 53 h 420"/>
              <a:gd name="p0x15" fmla="*/ 53 w 420"/>
              <a:gd name="p0y15" fmla="*/ 0 h 420"/>
              <a:gd name="p0x16" fmla="*/ 120 w 420"/>
              <a:gd name="p0y16" fmla="*/ 0 h 420"/>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DDF3FE"/>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2800"/>
          </a:p>
        </p:txBody>
      </p:sp>
      <p:pic>
        <p:nvPicPr>
          <p:cNvPr id="28" name="图片 27"/>
          <p:cNvPicPr>
            <a:picLocks noChangeAspect="1"/>
          </p:cNvPicPr>
          <p:nvPr>
            <p:custDataLst>
              <p:tags r:id="rId32"/>
            </p:custDataLst>
          </p:nvPr>
        </p:nvPicPr>
        <p:blipFill>
          <a:blip r:embed="rId33">
            <a:extLst>
              <a:ext uri="{96DAC541-7B7A-43D3-8B79-37D633B846F1}">
                <asvg:svgBlip xmlns:asvg="http://schemas.microsoft.com/office/drawing/2016/SVG/main" r:embed="rId34"/>
              </a:ext>
            </a:extLst>
          </a:blip>
          <a:srcRect t="-7143" b="-7143"/>
          <a:stretch>
            <a:fillRect/>
          </a:stretch>
        </p:blipFill>
        <p:spPr>
          <a:xfrm>
            <a:off x="5961858" y="5274627"/>
            <a:ext cx="220890" cy="152400"/>
          </a:xfrm>
          <a:prstGeom prst="rect">
            <a:avLst/>
          </a:prstGeom>
        </p:spPr>
      </p:pic>
      <p:sp>
        <p:nvSpPr>
          <p:cNvPr id="29" name="文本框 28"/>
          <p:cNvSpPr txBox="1"/>
          <p:nvPr>
            <p:custDataLst>
              <p:tags r:id="rId35"/>
            </p:custDataLst>
          </p:nvPr>
        </p:nvSpPr>
        <p:spPr>
          <a:xfrm>
            <a:off x="6266843" y="5212397"/>
            <a:ext cx="4539702" cy="228600"/>
          </a:xfrm>
          <a:prstGeom prst="rect">
            <a:avLst/>
          </a:prstGeom>
          <a:noFill/>
        </p:spPr>
        <p:txBody>
          <a:bodyPr wrap="square" lIns="0" tIns="0" rIns="0" bIns="0" rtlCol="0" anchor="t">
            <a:noAutofit/>
          </a:bodyPr>
          <a:lstStyle/>
          <a:p>
            <a:pPr algn="l"/>
            <a:r>
              <a:rPr>
                <a:solidFill>
                  <a:srgbClr val="295B6F"/>
                </a:solidFill>
                <a:latin typeface="微软雅黑" panose="020B0503020204020204" charset="-122"/>
                <a:ea typeface="微软雅黑" panose="020B0503020204020204" charset="-122"/>
              </a:rPr>
              <a:t>信息化项目</a:t>
            </a:r>
            <a:endParaRPr>
              <a:solidFill>
                <a:srgbClr val="295B6F"/>
              </a:solidFill>
              <a:latin typeface="微软雅黑" panose="020B0503020204020204" charset="-122"/>
              <a:ea typeface="微软雅黑" panose="020B0503020204020204" charset="-122"/>
            </a:endParaRPr>
          </a:p>
        </p:txBody>
      </p:sp>
      <p:sp>
        <p:nvSpPr>
          <p:cNvPr id="30" name="任意多边形 29"/>
          <p:cNvSpPr/>
          <p:nvPr>
            <p:custDataLst>
              <p:tags r:id="rId36"/>
            </p:custDataLst>
          </p:nvPr>
        </p:nvSpPr>
        <p:spPr>
          <a:xfrm>
            <a:off x="5923758" y="5560377"/>
            <a:ext cx="309246" cy="266700"/>
          </a:xfrm>
          <a:custGeom>
            <a:avLst/>
            <a:gdLst>
              <a:gd name="sw" fmla="*/ 1 w 420"/>
              <a:gd name="sh" fmla="*/ 1 h 420"/>
              <a:gd name="mins" fmla="min sw sh"/>
              <a:gd name="dsw" fmla="+- 0 sw mins"/>
              <a:gd name="dsh" fmla="+- 0 sh mins"/>
              <a:gd name="p0x0" fmla="*/ 120 w 420"/>
              <a:gd name="p0y0" fmla="*/ 0 h 420"/>
              <a:gd name="p0x1" fmla="*/ 300 w 420"/>
              <a:gd name="p0y1" fmla="*/ 0 h 420"/>
              <a:gd name="p0x2" fmla="*/ 366 w 420"/>
              <a:gd name="p0y2" fmla="*/ 0 h 420"/>
              <a:gd name="p0x3" fmla="*/ 420 w 420"/>
              <a:gd name="p0y3" fmla="*/ 53 h 420"/>
              <a:gd name="p0x4" fmla="*/ 420 w 420"/>
              <a:gd name="p0y4" fmla="*/ 120 h 420"/>
              <a:gd name="p0x5" fmla="*/ 420 w 420"/>
              <a:gd name="p0y5" fmla="*/ 300 h 420"/>
              <a:gd name="p0x6" fmla="*/ 420 w 420"/>
              <a:gd name="p0y6" fmla="*/ 366 h 420"/>
              <a:gd name="p0x7" fmla="*/ 366 w 420"/>
              <a:gd name="p0y7" fmla="*/ 420 h 420"/>
              <a:gd name="p0x8" fmla="*/ 300 w 420"/>
              <a:gd name="p0y8" fmla="*/ 420 h 420"/>
              <a:gd name="p0x9" fmla="*/ 120 w 420"/>
              <a:gd name="p0y9" fmla="*/ 420 h 420"/>
              <a:gd name="p0x10" fmla="*/ 53 w 420"/>
              <a:gd name="p0y10" fmla="*/ 420 h 420"/>
              <a:gd name="p0x11" fmla="*/ 0 w 420"/>
              <a:gd name="p0y11" fmla="*/ 366 h 420"/>
              <a:gd name="p0x12" fmla="*/ 0 w 420"/>
              <a:gd name="p0y12" fmla="*/ 300 h 420"/>
              <a:gd name="p0x13" fmla="*/ 0 w 420"/>
              <a:gd name="p0y13" fmla="*/ 120 h 420"/>
              <a:gd name="p0x14" fmla="*/ 0 w 420"/>
              <a:gd name="p0y14" fmla="*/ 53 h 420"/>
              <a:gd name="p0x15" fmla="*/ 53 w 420"/>
              <a:gd name="p0y15" fmla="*/ 0 h 420"/>
              <a:gd name="p0x16" fmla="*/ 120 w 420"/>
              <a:gd name="p0y16" fmla="*/ 0 h 420"/>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DDF3FE"/>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2800"/>
          </a:p>
        </p:txBody>
      </p:sp>
      <p:pic>
        <p:nvPicPr>
          <p:cNvPr id="31" name="图片 30"/>
          <p:cNvPicPr>
            <a:picLocks noChangeAspect="1"/>
          </p:cNvPicPr>
          <p:nvPr>
            <p:custDataLst>
              <p:tags r:id="rId37"/>
            </p:custDataLst>
          </p:nvPr>
        </p:nvPicPr>
        <p:blipFill>
          <a:blip r:embed="rId38">
            <a:extLst>
              <a:ext uri="{96DAC541-7B7A-43D3-8B79-37D633B846F1}">
                <asvg:svgBlip xmlns:asvg="http://schemas.microsoft.com/office/drawing/2016/SVG/main" r:embed="rId39"/>
              </a:ext>
            </a:extLst>
          </a:blip>
          <a:srcRect l="-2632" r="-2632"/>
          <a:stretch>
            <a:fillRect/>
          </a:stretch>
        </p:blipFill>
        <p:spPr>
          <a:xfrm>
            <a:off x="5961858" y="5617527"/>
            <a:ext cx="220890" cy="152400"/>
          </a:xfrm>
          <a:prstGeom prst="rect">
            <a:avLst/>
          </a:prstGeom>
        </p:spPr>
      </p:pic>
      <p:sp>
        <p:nvSpPr>
          <p:cNvPr id="32" name="文本框 31"/>
          <p:cNvSpPr txBox="1"/>
          <p:nvPr>
            <p:custDataLst>
              <p:tags r:id="rId40"/>
            </p:custDataLst>
          </p:nvPr>
        </p:nvSpPr>
        <p:spPr>
          <a:xfrm>
            <a:off x="6266843" y="5555297"/>
            <a:ext cx="3595290" cy="228600"/>
          </a:xfrm>
          <a:prstGeom prst="rect">
            <a:avLst/>
          </a:prstGeom>
          <a:noFill/>
        </p:spPr>
        <p:txBody>
          <a:bodyPr wrap="square" lIns="0" tIns="0" rIns="0" bIns="0" rtlCol="0" anchor="t">
            <a:noAutofit/>
          </a:bodyPr>
          <a:lstStyle/>
          <a:p>
            <a:pPr algn="l"/>
            <a:r>
              <a:rPr>
                <a:solidFill>
                  <a:srgbClr val="295B6F"/>
                </a:solidFill>
                <a:latin typeface="微软雅黑" panose="020B0503020204020204" charset="-122"/>
                <a:ea typeface="微软雅黑" panose="020B0503020204020204" charset="-122"/>
              </a:rPr>
              <a:t>知识产权、法律服务类项目</a:t>
            </a:r>
            <a:endParaRPr>
              <a:solidFill>
                <a:srgbClr val="295B6F"/>
              </a:solidFill>
              <a:latin typeface="微软雅黑" panose="020B0503020204020204" charset="-122"/>
              <a:ea typeface="微软雅黑" panose="020B0503020204020204" charset="-122"/>
            </a:endParaRPr>
          </a:p>
        </p:txBody>
      </p:sp>
      <p:sp>
        <p:nvSpPr>
          <p:cNvPr id="33" name="任意多边形 32"/>
          <p:cNvSpPr/>
          <p:nvPr>
            <p:custDataLst>
              <p:tags r:id="rId41"/>
            </p:custDataLst>
          </p:nvPr>
        </p:nvSpPr>
        <p:spPr>
          <a:xfrm>
            <a:off x="5923758" y="5903277"/>
            <a:ext cx="309246" cy="266700"/>
          </a:xfrm>
          <a:custGeom>
            <a:avLst/>
            <a:gdLst>
              <a:gd name="sw" fmla="*/ 1 w 420"/>
              <a:gd name="sh" fmla="*/ 1 h 420"/>
              <a:gd name="mins" fmla="min sw sh"/>
              <a:gd name="dsw" fmla="+- 0 sw mins"/>
              <a:gd name="dsh" fmla="+- 0 sh mins"/>
              <a:gd name="p0x0" fmla="*/ 120 w 420"/>
              <a:gd name="p0y0" fmla="*/ 0 h 420"/>
              <a:gd name="p0x1" fmla="*/ 300 w 420"/>
              <a:gd name="p0y1" fmla="*/ 0 h 420"/>
              <a:gd name="p0x2" fmla="*/ 366 w 420"/>
              <a:gd name="p0y2" fmla="*/ 0 h 420"/>
              <a:gd name="p0x3" fmla="*/ 420 w 420"/>
              <a:gd name="p0y3" fmla="*/ 53 h 420"/>
              <a:gd name="p0x4" fmla="*/ 420 w 420"/>
              <a:gd name="p0y4" fmla="*/ 120 h 420"/>
              <a:gd name="p0x5" fmla="*/ 420 w 420"/>
              <a:gd name="p0y5" fmla="*/ 300 h 420"/>
              <a:gd name="p0x6" fmla="*/ 420 w 420"/>
              <a:gd name="p0y6" fmla="*/ 366 h 420"/>
              <a:gd name="p0x7" fmla="*/ 366 w 420"/>
              <a:gd name="p0y7" fmla="*/ 420 h 420"/>
              <a:gd name="p0x8" fmla="*/ 300 w 420"/>
              <a:gd name="p0y8" fmla="*/ 420 h 420"/>
              <a:gd name="p0x9" fmla="*/ 120 w 420"/>
              <a:gd name="p0y9" fmla="*/ 420 h 420"/>
              <a:gd name="p0x10" fmla="*/ 53 w 420"/>
              <a:gd name="p0y10" fmla="*/ 420 h 420"/>
              <a:gd name="p0x11" fmla="*/ 0 w 420"/>
              <a:gd name="p0y11" fmla="*/ 366 h 420"/>
              <a:gd name="p0x12" fmla="*/ 0 w 420"/>
              <a:gd name="p0y12" fmla="*/ 300 h 420"/>
              <a:gd name="p0x13" fmla="*/ 0 w 420"/>
              <a:gd name="p0y13" fmla="*/ 120 h 420"/>
              <a:gd name="p0x14" fmla="*/ 0 w 420"/>
              <a:gd name="p0y14" fmla="*/ 53 h 420"/>
              <a:gd name="p0x15" fmla="*/ 53 w 420"/>
              <a:gd name="p0y15" fmla="*/ 0 h 420"/>
              <a:gd name="p0x16" fmla="*/ 120 w 420"/>
              <a:gd name="p0y16" fmla="*/ 0 h 420"/>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DDF3FE"/>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2800"/>
          </a:p>
        </p:txBody>
      </p:sp>
      <p:pic>
        <p:nvPicPr>
          <p:cNvPr id="34" name="图片 33"/>
          <p:cNvPicPr>
            <a:picLocks noChangeAspect="1"/>
          </p:cNvPicPr>
          <p:nvPr>
            <p:custDataLst>
              <p:tags r:id="rId42"/>
            </p:custDataLst>
          </p:nvPr>
        </p:nvPicPr>
        <p:blipFill>
          <a:blip r:embed="rId43">
            <a:extLst>
              <a:ext uri="{96DAC541-7B7A-43D3-8B79-37D633B846F1}">
                <asvg:svgBlip xmlns:asvg="http://schemas.microsoft.com/office/drawing/2016/SVG/main" r:embed="rId44"/>
              </a:ext>
            </a:extLst>
          </a:blip>
          <a:srcRect t="-3333" b="-3333"/>
          <a:stretch>
            <a:fillRect/>
          </a:stretch>
        </p:blipFill>
        <p:spPr>
          <a:xfrm>
            <a:off x="5980908" y="5960427"/>
            <a:ext cx="176712" cy="152400"/>
          </a:xfrm>
          <a:prstGeom prst="rect">
            <a:avLst/>
          </a:prstGeom>
        </p:spPr>
      </p:pic>
      <p:sp>
        <p:nvSpPr>
          <p:cNvPr id="35" name="文本框 34"/>
          <p:cNvSpPr txBox="1"/>
          <p:nvPr>
            <p:custDataLst>
              <p:tags r:id="rId45"/>
            </p:custDataLst>
          </p:nvPr>
        </p:nvSpPr>
        <p:spPr>
          <a:xfrm>
            <a:off x="6266844" y="5898197"/>
            <a:ext cx="4978046" cy="228600"/>
          </a:xfrm>
          <a:prstGeom prst="rect">
            <a:avLst/>
          </a:prstGeom>
          <a:noFill/>
        </p:spPr>
        <p:txBody>
          <a:bodyPr wrap="square" lIns="0" tIns="0" rIns="0" bIns="0" rtlCol="0" anchor="t">
            <a:noAutofit/>
          </a:bodyPr>
          <a:lstStyle/>
          <a:p>
            <a:pPr algn="l"/>
            <a:r>
              <a:rPr>
                <a:solidFill>
                  <a:srgbClr val="295B6F"/>
                </a:solidFill>
                <a:latin typeface="微软雅黑" panose="020B0503020204020204" charset="-122"/>
                <a:ea typeface="微软雅黑" panose="020B0503020204020204" charset="-122"/>
              </a:rPr>
              <a:t>上级规定明确要求签订书面合同的项目</a:t>
            </a:r>
            <a:endParaRPr>
              <a:solidFill>
                <a:srgbClr val="295B6F"/>
              </a:solidFill>
              <a:latin typeface="微软雅黑" panose="020B0503020204020204" charset="-122"/>
              <a:ea typeface="微软雅黑" panose="020B0503020204020204"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533400" y="357188"/>
            <a:ext cx="11125200" cy="500063"/>
          </a:xfrm>
          <a:prstGeom prst="rect">
            <a:avLst/>
          </a:prstGeom>
          <a:noFill/>
        </p:spPr>
        <p:txBody>
          <a:bodyPr wrap="square" lIns="0" tIns="0" rIns="0" bIns="0" rtlCol="0" anchor="t">
            <a:noAutofit/>
          </a:bodyPr>
          <a:lstStyle/>
          <a:p>
            <a:pPr algn="l">
              <a:lnSpc>
                <a:spcPct val="100000"/>
              </a:lnSpc>
            </a:pPr>
            <a:r>
              <a:rPr lang="zh-CN" sz="3000" b="1" dirty="0" err="1">
                <a:solidFill>
                  <a:srgbClr val="013346"/>
                </a:solidFill>
                <a:latin typeface="汉仪铸字美心体W" panose="00020600040101010101" charset="-122"/>
                <a:ea typeface="汉仪铸字美心体W" panose="00020600040101010101" charset="-122"/>
              </a:rPr>
              <a:t>货物与服务</a:t>
            </a:r>
            <a:r>
              <a:rPr sz="3000" b="1" dirty="0" err="1">
                <a:solidFill>
                  <a:srgbClr val="013346"/>
                </a:solidFill>
                <a:latin typeface="汉仪铸字美心体W" panose="00020600040101010101" charset="-122"/>
                <a:ea typeface="汉仪铸字美心体W" panose="00020600040101010101" charset="-122"/>
              </a:rPr>
              <a:t>采购</a:t>
            </a:r>
            <a:r>
              <a:rPr lang="zh-CN" altLang="en-US" sz="3000" b="1" dirty="0">
                <a:solidFill>
                  <a:srgbClr val="013346"/>
                </a:solidFill>
                <a:latin typeface="汉仪铸字美心体W" panose="00020600040101010101" charset="-122"/>
                <a:ea typeface="汉仪铸字美心体W" panose="00020600040101010101" charset="-122"/>
              </a:rPr>
              <a:t>实施</a:t>
            </a:r>
            <a:r>
              <a:rPr sz="3000" b="1" dirty="0" err="1">
                <a:solidFill>
                  <a:srgbClr val="013346"/>
                </a:solidFill>
                <a:latin typeface="汉仪铸字美心体W" panose="00020600040101010101" charset="-122"/>
                <a:ea typeface="汉仪铸字美心体W" panose="00020600040101010101" charset="-122"/>
              </a:rPr>
              <a:t>计划管理变化</a:t>
            </a:r>
            <a:endParaRPr sz="3000" b="1" dirty="0">
              <a:solidFill>
                <a:srgbClr val="013346"/>
              </a:solidFill>
              <a:latin typeface="汉仪铸字美心体W" panose="00020600040101010101" charset="-122"/>
              <a:ea typeface="汉仪铸字美心体W" panose="00020600040101010101" charset="-122"/>
            </a:endParaRPr>
          </a:p>
        </p:txBody>
      </p:sp>
      <p:sp>
        <p:nvSpPr>
          <p:cNvPr id="4" name="文本框 3"/>
          <p:cNvSpPr txBox="1"/>
          <p:nvPr>
            <p:custDataLst>
              <p:tags r:id="rId2"/>
            </p:custDataLst>
          </p:nvPr>
        </p:nvSpPr>
        <p:spPr>
          <a:xfrm>
            <a:off x="2634329" y="1468774"/>
            <a:ext cx="2227507" cy="836295"/>
          </a:xfrm>
          <a:prstGeom prst="rect">
            <a:avLst/>
          </a:prstGeom>
          <a:noFill/>
        </p:spPr>
        <p:txBody>
          <a:bodyPr wrap="square" lIns="0" tIns="0" rIns="0" bIns="0" rtlCol="0" anchor="t">
            <a:noAutofit/>
          </a:bodyPr>
          <a:lstStyle/>
          <a:p>
            <a:pPr algn="l">
              <a:lnSpc>
                <a:spcPct val="92000"/>
              </a:lnSpc>
            </a:pPr>
            <a:r>
              <a:rPr lang="en-US" sz="5400" b="1">
                <a:solidFill>
                  <a:srgbClr val="46BDFA"/>
                </a:solidFill>
                <a:latin typeface="微软雅黑" panose="020B0503020204020204" charset="-122"/>
                <a:ea typeface="微软雅黑" panose="020B0503020204020204" charset="-122"/>
                <a:cs typeface="微软雅黑" panose="020B0503020204020204" charset="-122"/>
              </a:rPr>
              <a:t>10</a:t>
            </a:r>
            <a:r>
              <a:rPr lang="zh-CN" sz="5400" b="1">
                <a:solidFill>
                  <a:srgbClr val="46BDFA"/>
                </a:solidFill>
                <a:latin typeface="微软雅黑" panose="020B0503020204020204" charset="-122"/>
                <a:ea typeface="微软雅黑" panose="020B0503020204020204" charset="-122"/>
                <a:cs typeface="微软雅黑" panose="020B0503020204020204" charset="-122"/>
              </a:rPr>
              <a:t>万</a:t>
            </a:r>
            <a:endParaRPr lang="zh-CN" sz="5400" b="1">
              <a:solidFill>
                <a:srgbClr val="46BDFA"/>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custDataLst>
              <p:tags r:id="rId3"/>
            </p:custDataLst>
          </p:nvPr>
        </p:nvSpPr>
        <p:spPr>
          <a:xfrm>
            <a:off x="4214135" y="1816437"/>
            <a:ext cx="4759971" cy="374333"/>
          </a:xfrm>
          <a:prstGeom prst="rect">
            <a:avLst/>
          </a:prstGeom>
          <a:noFill/>
        </p:spPr>
        <p:txBody>
          <a:bodyPr wrap="square" lIns="0" tIns="0" rIns="0" bIns="0" rtlCol="0" anchor="t">
            <a:noAutofit/>
          </a:bodyPr>
          <a:lstStyle/>
          <a:p>
            <a:pPr algn="l">
              <a:lnSpc>
                <a:spcPct val="92000"/>
              </a:lnSpc>
            </a:pPr>
            <a:r>
              <a:rPr sz="2400" b="1" dirty="0" err="1">
                <a:solidFill>
                  <a:srgbClr val="013346"/>
                </a:solidFill>
                <a:latin typeface="微软雅黑" panose="020B0503020204020204" charset="-122"/>
                <a:ea typeface="微软雅黑" panose="020B0503020204020204" charset="-122"/>
              </a:rPr>
              <a:t>以下小额采购豁免</a:t>
            </a:r>
            <a:r>
              <a:rPr lang="zh-CN" altLang="en-US" sz="2400" b="1" dirty="0">
                <a:solidFill>
                  <a:srgbClr val="013346"/>
                </a:solidFill>
                <a:latin typeface="微软雅黑" panose="020B0503020204020204" charset="-122"/>
                <a:ea typeface="微软雅黑" panose="020B0503020204020204" charset="-122"/>
              </a:rPr>
              <a:t>实施</a:t>
            </a:r>
            <a:r>
              <a:rPr sz="2400" b="1" dirty="0" err="1">
                <a:solidFill>
                  <a:srgbClr val="013346"/>
                </a:solidFill>
                <a:latin typeface="微软雅黑" panose="020B0503020204020204" charset="-122"/>
                <a:ea typeface="微软雅黑" panose="020B0503020204020204" charset="-122"/>
              </a:rPr>
              <a:t>计划管理</a:t>
            </a:r>
            <a:endParaRPr sz="2400" b="1" dirty="0">
              <a:solidFill>
                <a:srgbClr val="013346"/>
              </a:solidFill>
              <a:latin typeface="微软雅黑" panose="020B0503020204020204" charset="-122"/>
              <a:ea typeface="微软雅黑" panose="020B0503020204020204" charset="-122"/>
            </a:endParaRPr>
          </a:p>
        </p:txBody>
      </p:sp>
      <p:sp>
        <p:nvSpPr>
          <p:cNvPr id="6" name="矩形 5"/>
          <p:cNvSpPr/>
          <p:nvPr>
            <p:custDataLst>
              <p:tags r:id="rId4"/>
            </p:custDataLst>
          </p:nvPr>
        </p:nvSpPr>
        <p:spPr>
          <a:xfrm>
            <a:off x="8138160" y="1696720"/>
            <a:ext cx="9525" cy="381000"/>
          </a:xfrm>
          <a:prstGeom prst="rect">
            <a:avLst/>
          </a:prstGeom>
          <a:solidFill>
            <a:srgbClr val="FFFFF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7" name="文本框 6"/>
          <p:cNvSpPr txBox="1"/>
          <p:nvPr>
            <p:custDataLst>
              <p:tags r:id="rId5"/>
            </p:custDataLst>
          </p:nvPr>
        </p:nvSpPr>
        <p:spPr>
          <a:xfrm>
            <a:off x="9453762" y="1645203"/>
            <a:ext cx="1333500" cy="252413"/>
          </a:xfrm>
          <a:prstGeom prst="rect">
            <a:avLst/>
          </a:prstGeom>
          <a:noFill/>
        </p:spPr>
        <p:txBody>
          <a:bodyPr wrap="square" lIns="0" tIns="0" rIns="0" bIns="0" rtlCol="0" anchor="t">
            <a:noAutofit/>
          </a:bodyPr>
          <a:lstStyle/>
          <a:p>
            <a:pPr algn="l"/>
            <a:r>
              <a:rPr sz="1500">
                <a:solidFill>
                  <a:srgbClr val="295B6F"/>
                </a:solidFill>
                <a:latin typeface="微软雅黑" panose="020B0503020204020204" charset="-122"/>
                <a:ea typeface="微软雅黑" panose="020B0503020204020204" charset="-122"/>
              </a:rPr>
              <a:t>简化前置流程</a:t>
            </a:r>
            <a:endParaRPr sz="1500">
              <a:solidFill>
                <a:srgbClr val="295B6F"/>
              </a:solidFill>
              <a:latin typeface="微软雅黑" panose="020B0503020204020204" charset="-122"/>
              <a:ea typeface="微软雅黑" panose="020B0503020204020204" charset="-122"/>
            </a:endParaRPr>
          </a:p>
        </p:txBody>
      </p:sp>
      <p:sp>
        <p:nvSpPr>
          <p:cNvPr id="8" name="文本框 7"/>
          <p:cNvSpPr txBox="1"/>
          <p:nvPr>
            <p:custDataLst>
              <p:tags r:id="rId6"/>
            </p:custDataLst>
          </p:nvPr>
        </p:nvSpPr>
        <p:spPr>
          <a:xfrm>
            <a:off x="9453762" y="1935715"/>
            <a:ext cx="1333500" cy="252413"/>
          </a:xfrm>
          <a:prstGeom prst="rect">
            <a:avLst/>
          </a:prstGeom>
          <a:noFill/>
        </p:spPr>
        <p:txBody>
          <a:bodyPr wrap="square" lIns="0" tIns="0" rIns="0" bIns="0" rtlCol="0" anchor="t">
            <a:noAutofit/>
          </a:bodyPr>
          <a:lstStyle/>
          <a:p>
            <a:pPr algn="l"/>
            <a:r>
              <a:rPr sz="1500">
                <a:solidFill>
                  <a:srgbClr val="295B6F"/>
                </a:solidFill>
                <a:latin typeface="微软雅黑" panose="020B0503020204020204" charset="-122"/>
                <a:ea typeface="微软雅黑" panose="020B0503020204020204" charset="-122"/>
              </a:rPr>
              <a:t>提升执行效率</a:t>
            </a:r>
            <a:endParaRPr sz="1500">
              <a:solidFill>
                <a:srgbClr val="295B6F"/>
              </a:solidFill>
              <a:latin typeface="微软雅黑" panose="020B0503020204020204" charset="-122"/>
              <a:ea typeface="微软雅黑" panose="020B0503020204020204" charset="-122"/>
            </a:endParaRPr>
          </a:p>
        </p:txBody>
      </p:sp>
      <p:sp>
        <p:nvSpPr>
          <p:cNvPr id="9" name="任意多边形 8"/>
          <p:cNvSpPr/>
          <p:nvPr>
            <p:custDataLst>
              <p:tags r:id="rId7"/>
            </p:custDataLst>
          </p:nvPr>
        </p:nvSpPr>
        <p:spPr>
          <a:xfrm>
            <a:off x="575945" y="2903855"/>
            <a:ext cx="5400675" cy="3568065"/>
          </a:xfrm>
          <a:custGeom>
            <a:avLst/>
            <a:gdLst>
              <a:gd name="sw" fmla="*/ 1 w 8505"/>
              <a:gd name="sh" fmla="*/ 1 h 5619"/>
              <a:gd name="mins" fmla="min sw sh"/>
              <a:gd name="dsw" fmla="+- 0 sw mins"/>
              <a:gd name="dsh" fmla="+- 0 sh mins"/>
              <a:gd name="p0x0" fmla="*/ 120 w 8505"/>
              <a:gd name="p0y0" fmla="*/ 0 h 5619"/>
              <a:gd name="p0x1" fmla="*/ 8385 w 8505"/>
              <a:gd name="p0y1" fmla="*/ 0 h 5619"/>
              <a:gd name="p0x2" fmla="*/ 8451 w 8505"/>
              <a:gd name="p0y2" fmla="*/ 0 h 5619"/>
              <a:gd name="p0x3" fmla="*/ 8505 w 8505"/>
              <a:gd name="p0y3" fmla="*/ 53 h 5619"/>
              <a:gd name="p0x4" fmla="*/ 8505 w 8505"/>
              <a:gd name="p0y4" fmla="*/ 120 h 5619"/>
              <a:gd name="p0x5" fmla="*/ 8505 w 8505"/>
              <a:gd name="p0y5" fmla="*/ 5499 h 5619"/>
              <a:gd name="p0x6" fmla="*/ 8505 w 8505"/>
              <a:gd name="p0y6" fmla="*/ 5565 h 5619"/>
              <a:gd name="p0x7" fmla="*/ 8451 w 8505"/>
              <a:gd name="p0y7" fmla="*/ 5619 h 5619"/>
              <a:gd name="p0x8" fmla="*/ 8385 w 8505"/>
              <a:gd name="p0y8" fmla="*/ 5619 h 5619"/>
              <a:gd name="p0x9" fmla="*/ 120 w 8505"/>
              <a:gd name="p0y9" fmla="*/ 5619 h 5619"/>
              <a:gd name="p0x10" fmla="*/ 53 w 8505"/>
              <a:gd name="p0y10" fmla="*/ 5619 h 5619"/>
              <a:gd name="p0x11" fmla="*/ 0 w 8505"/>
              <a:gd name="p0y11" fmla="*/ 5565 h 5619"/>
              <a:gd name="p0x12" fmla="*/ 0 w 8505"/>
              <a:gd name="p0y12" fmla="*/ 5499 h 5619"/>
              <a:gd name="p0x13" fmla="*/ 0 w 8505"/>
              <a:gd name="p0y13" fmla="*/ 120 h 5619"/>
              <a:gd name="p0x14" fmla="*/ 0 w 8505"/>
              <a:gd name="p0y14" fmla="*/ 53 h 5619"/>
              <a:gd name="p0x15" fmla="*/ 53 w 8505"/>
              <a:gd name="p0y15" fmla="*/ 0 h 5619"/>
              <a:gd name="p0x16" fmla="*/ 120 w 8505"/>
              <a:gd name="p0y16" fmla="*/ 0 h 5619"/>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FFFFFF"/>
          </a:solidFill>
          <a:ln w="9525" cmpd="sng">
            <a:solidFill>
              <a:srgbClr val="C8EEFA"/>
            </a:soli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0" name="文本框 9"/>
          <p:cNvSpPr txBox="1"/>
          <p:nvPr>
            <p:custDataLst>
              <p:tags r:id="rId8"/>
            </p:custDataLst>
          </p:nvPr>
        </p:nvSpPr>
        <p:spPr>
          <a:xfrm>
            <a:off x="771525" y="3084176"/>
            <a:ext cx="5010150" cy="311467"/>
          </a:xfrm>
          <a:prstGeom prst="rect">
            <a:avLst/>
          </a:prstGeom>
          <a:noFill/>
        </p:spPr>
        <p:txBody>
          <a:bodyPr wrap="square" lIns="0" tIns="0" rIns="0" bIns="0" rtlCol="0" anchor="t">
            <a:noAutofit/>
          </a:bodyPr>
          <a:lstStyle/>
          <a:p>
            <a:pPr algn="l">
              <a:lnSpc>
                <a:spcPct val="104000"/>
              </a:lnSpc>
            </a:pPr>
            <a:r>
              <a:rPr lang="zh-CN" altLang="en-US" b="1" dirty="0">
                <a:solidFill>
                  <a:srgbClr val="295B6F"/>
                </a:solidFill>
                <a:latin typeface="微软雅黑" panose="020B0503020204020204" charset="-122"/>
                <a:ea typeface="微软雅黑" panose="020B0503020204020204" charset="-122"/>
                <a:cs typeface="微软雅黑" panose="020B0503020204020204" charset="-122"/>
              </a:rPr>
              <a:t>原制度（</a:t>
            </a:r>
            <a:r>
              <a:rPr lang="en-US" altLang="zh-CN" b="1" dirty="0">
                <a:solidFill>
                  <a:srgbClr val="295B6F"/>
                </a:solidFill>
                <a:latin typeface="微软雅黑" panose="020B0503020204020204" charset="-122"/>
                <a:ea typeface="微软雅黑" panose="020B0503020204020204" charset="-122"/>
                <a:cs typeface="微软雅黑" panose="020B0503020204020204" charset="-122"/>
              </a:rPr>
              <a:t>3</a:t>
            </a:r>
            <a:r>
              <a:rPr lang="zh-CN" altLang="en-US" b="1" dirty="0">
                <a:solidFill>
                  <a:srgbClr val="295B6F"/>
                </a:solidFill>
                <a:latin typeface="微软雅黑" panose="020B0503020204020204" charset="-122"/>
                <a:ea typeface="微软雅黑" panose="020B0503020204020204" charset="-122"/>
                <a:cs typeface="微软雅黑" panose="020B0503020204020204" charset="-122"/>
              </a:rPr>
              <a:t>类）</a:t>
            </a:r>
            <a:endParaRPr lang="zh-CN" altLang="en-US" b="1" dirty="0">
              <a:solidFill>
                <a:srgbClr val="295B6F"/>
              </a:solidFill>
              <a:latin typeface="微软雅黑" panose="020B0503020204020204" charset="-122"/>
              <a:ea typeface="微软雅黑" panose="020B0503020204020204" charset="-122"/>
              <a:cs typeface="微软雅黑" panose="020B0503020204020204" charset="-122"/>
            </a:endParaRPr>
          </a:p>
        </p:txBody>
      </p:sp>
      <p:sp>
        <p:nvSpPr>
          <p:cNvPr id="11" name="任意多边形 10"/>
          <p:cNvSpPr/>
          <p:nvPr>
            <p:custDataLst>
              <p:tags r:id="rId9"/>
            </p:custDataLst>
          </p:nvPr>
        </p:nvSpPr>
        <p:spPr>
          <a:xfrm>
            <a:off x="771525" y="3754120"/>
            <a:ext cx="266700" cy="266700"/>
          </a:xfrm>
          <a:custGeom>
            <a:avLst/>
            <a:gdLst>
              <a:gd name="sw" fmla="*/ 1 w 420"/>
              <a:gd name="sh" fmla="*/ 1 h 420"/>
              <a:gd name="mins" fmla="min sw sh"/>
              <a:gd name="dsw" fmla="+- 0 sw mins"/>
              <a:gd name="dsh" fmla="+- 0 sh mins"/>
              <a:gd name="p0x0" fmla="*/ 120 w 420"/>
              <a:gd name="p0y0" fmla="*/ 0 h 420"/>
              <a:gd name="p0x1" fmla="*/ 300 w 420"/>
              <a:gd name="p0y1" fmla="*/ 0 h 420"/>
              <a:gd name="p0x2" fmla="*/ 366 w 420"/>
              <a:gd name="p0y2" fmla="*/ 0 h 420"/>
              <a:gd name="p0x3" fmla="*/ 420 w 420"/>
              <a:gd name="p0y3" fmla="*/ 53 h 420"/>
              <a:gd name="p0x4" fmla="*/ 420 w 420"/>
              <a:gd name="p0y4" fmla="*/ 120 h 420"/>
              <a:gd name="p0x5" fmla="*/ 420 w 420"/>
              <a:gd name="p0y5" fmla="*/ 300 h 420"/>
              <a:gd name="p0x6" fmla="*/ 420 w 420"/>
              <a:gd name="p0y6" fmla="*/ 366 h 420"/>
              <a:gd name="p0x7" fmla="*/ 366 w 420"/>
              <a:gd name="p0y7" fmla="*/ 420 h 420"/>
              <a:gd name="p0x8" fmla="*/ 300 w 420"/>
              <a:gd name="p0y8" fmla="*/ 420 h 420"/>
              <a:gd name="p0x9" fmla="*/ 120 w 420"/>
              <a:gd name="p0y9" fmla="*/ 420 h 420"/>
              <a:gd name="p0x10" fmla="*/ 53 w 420"/>
              <a:gd name="p0y10" fmla="*/ 420 h 420"/>
              <a:gd name="p0x11" fmla="*/ 0 w 420"/>
              <a:gd name="p0y11" fmla="*/ 366 h 420"/>
              <a:gd name="p0x12" fmla="*/ 0 w 420"/>
              <a:gd name="p0y12" fmla="*/ 300 h 420"/>
              <a:gd name="p0x13" fmla="*/ 0 w 420"/>
              <a:gd name="p0y13" fmla="*/ 120 h 420"/>
              <a:gd name="p0x14" fmla="*/ 0 w 420"/>
              <a:gd name="p0y14" fmla="*/ 53 h 420"/>
              <a:gd name="p0x15" fmla="*/ 53 w 420"/>
              <a:gd name="p0y15" fmla="*/ 0 h 420"/>
              <a:gd name="p0x16" fmla="*/ 120 w 420"/>
              <a:gd name="p0y16" fmla="*/ 0 h 420"/>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DDF3FE"/>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2400"/>
          </a:p>
        </p:txBody>
      </p:sp>
      <p:pic>
        <p:nvPicPr>
          <p:cNvPr id="12" name="图片 11"/>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rcRect l="-3333" t="-5641" r="-3333" b="-5641"/>
          <a:stretch>
            <a:fillRect/>
          </a:stretch>
        </p:blipFill>
        <p:spPr>
          <a:xfrm>
            <a:off x="828675" y="3816350"/>
            <a:ext cx="152400" cy="137795"/>
          </a:xfrm>
          <a:prstGeom prst="rect">
            <a:avLst/>
          </a:prstGeom>
        </p:spPr>
      </p:pic>
      <p:sp>
        <p:nvSpPr>
          <p:cNvPr id="13" name="文本框 12"/>
          <p:cNvSpPr txBox="1"/>
          <p:nvPr>
            <p:custDataLst>
              <p:tags r:id="rId13"/>
            </p:custDataLst>
          </p:nvPr>
        </p:nvSpPr>
        <p:spPr>
          <a:xfrm>
            <a:off x="1292860" y="3680972"/>
            <a:ext cx="2988945" cy="297180"/>
          </a:xfrm>
          <a:prstGeom prst="rect">
            <a:avLst/>
          </a:prstGeom>
          <a:noFill/>
        </p:spPr>
        <p:txBody>
          <a:bodyPr wrap="square" lIns="0" tIns="0" rIns="0" bIns="0" rtlCol="0" anchor="t">
            <a:noAutofit/>
          </a:bodyPr>
          <a:lstStyle/>
          <a:p>
            <a:pPr algn="l">
              <a:lnSpc>
                <a:spcPct val="133000"/>
              </a:lnSpc>
            </a:pPr>
            <a:r>
              <a:rPr sz="2400" dirty="0" err="1">
                <a:solidFill>
                  <a:srgbClr val="295B6F"/>
                </a:solidFill>
                <a:latin typeface="微软雅黑" panose="020B0503020204020204" charset="-122"/>
                <a:ea typeface="微软雅黑" panose="020B0503020204020204" charset="-122"/>
              </a:rPr>
              <a:t>学校决策新增项目</a:t>
            </a:r>
            <a:endParaRPr sz="2400" dirty="0">
              <a:solidFill>
                <a:srgbClr val="295B6F"/>
              </a:solidFill>
              <a:latin typeface="微软雅黑" panose="020B0503020204020204" charset="-122"/>
              <a:ea typeface="微软雅黑" panose="020B0503020204020204" charset="-122"/>
            </a:endParaRPr>
          </a:p>
        </p:txBody>
      </p:sp>
      <p:sp>
        <p:nvSpPr>
          <p:cNvPr id="14" name="任意多边形 13"/>
          <p:cNvSpPr/>
          <p:nvPr>
            <p:custDataLst>
              <p:tags r:id="rId14"/>
            </p:custDataLst>
          </p:nvPr>
        </p:nvSpPr>
        <p:spPr>
          <a:xfrm>
            <a:off x="771525" y="4530725"/>
            <a:ext cx="266700" cy="266700"/>
          </a:xfrm>
          <a:custGeom>
            <a:avLst/>
            <a:gdLst>
              <a:gd name="sw" fmla="*/ 1 w 420"/>
              <a:gd name="sh" fmla="*/ 1 h 420"/>
              <a:gd name="mins" fmla="min sw sh"/>
              <a:gd name="dsw" fmla="+- 0 sw mins"/>
              <a:gd name="dsh" fmla="+- 0 sh mins"/>
              <a:gd name="p0x0" fmla="*/ 120 w 420"/>
              <a:gd name="p0y0" fmla="*/ 0 h 420"/>
              <a:gd name="p0x1" fmla="*/ 300 w 420"/>
              <a:gd name="p0y1" fmla="*/ 0 h 420"/>
              <a:gd name="p0x2" fmla="*/ 366 w 420"/>
              <a:gd name="p0y2" fmla="*/ 0 h 420"/>
              <a:gd name="p0x3" fmla="*/ 420 w 420"/>
              <a:gd name="p0y3" fmla="*/ 53 h 420"/>
              <a:gd name="p0x4" fmla="*/ 420 w 420"/>
              <a:gd name="p0y4" fmla="*/ 120 h 420"/>
              <a:gd name="p0x5" fmla="*/ 420 w 420"/>
              <a:gd name="p0y5" fmla="*/ 300 h 420"/>
              <a:gd name="p0x6" fmla="*/ 420 w 420"/>
              <a:gd name="p0y6" fmla="*/ 366 h 420"/>
              <a:gd name="p0x7" fmla="*/ 366 w 420"/>
              <a:gd name="p0y7" fmla="*/ 420 h 420"/>
              <a:gd name="p0x8" fmla="*/ 300 w 420"/>
              <a:gd name="p0y8" fmla="*/ 420 h 420"/>
              <a:gd name="p0x9" fmla="*/ 120 w 420"/>
              <a:gd name="p0y9" fmla="*/ 420 h 420"/>
              <a:gd name="p0x10" fmla="*/ 53 w 420"/>
              <a:gd name="p0y10" fmla="*/ 420 h 420"/>
              <a:gd name="p0x11" fmla="*/ 0 w 420"/>
              <a:gd name="p0y11" fmla="*/ 366 h 420"/>
              <a:gd name="p0x12" fmla="*/ 0 w 420"/>
              <a:gd name="p0y12" fmla="*/ 300 h 420"/>
              <a:gd name="p0x13" fmla="*/ 0 w 420"/>
              <a:gd name="p0y13" fmla="*/ 120 h 420"/>
              <a:gd name="p0x14" fmla="*/ 0 w 420"/>
              <a:gd name="p0y14" fmla="*/ 53 h 420"/>
              <a:gd name="p0x15" fmla="*/ 53 w 420"/>
              <a:gd name="p0y15" fmla="*/ 0 h 420"/>
              <a:gd name="p0x16" fmla="*/ 120 w 420"/>
              <a:gd name="p0y16" fmla="*/ 0 h 420"/>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DDF3FE"/>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2400"/>
          </a:p>
        </p:txBody>
      </p:sp>
      <p:pic>
        <p:nvPicPr>
          <p:cNvPr id="15" name="图片 14"/>
          <p:cNvPicPr>
            <a:picLocks noChangeAspect="1"/>
          </p:cNvPicPr>
          <p:nvPr>
            <p:custDataLst>
              <p:tags r:id="rId15"/>
            </p:custDataLst>
          </p:nvPr>
        </p:nvPicPr>
        <p:blipFill>
          <a:blip r:embed="rId16">
            <a:extLst>
              <a:ext uri="{96DAC541-7B7A-43D3-8B79-37D633B846F1}">
                <asvg:svgBlip xmlns:asvg="http://schemas.microsoft.com/office/drawing/2016/SVG/main" r:embed="rId17"/>
              </a:ext>
            </a:extLst>
          </a:blip>
          <a:srcRect l="-3846" t="-22333" r="-3846" b="-22333"/>
          <a:stretch>
            <a:fillRect/>
          </a:stretch>
        </p:blipFill>
        <p:spPr>
          <a:xfrm>
            <a:off x="838200" y="4592955"/>
            <a:ext cx="133350" cy="137795"/>
          </a:xfrm>
          <a:prstGeom prst="rect">
            <a:avLst/>
          </a:prstGeom>
        </p:spPr>
      </p:pic>
      <p:sp>
        <p:nvSpPr>
          <p:cNvPr id="16" name="文本框 15"/>
          <p:cNvSpPr txBox="1"/>
          <p:nvPr>
            <p:custDataLst>
              <p:tags r:id="rId18"/>
            </p:custDataLst>
          </p:nvPr>
        </p:nvSpPr>
        <p:spPr>
          <a:xfrm>
            <a:off x="1292860" y="4392807"/>
            <a:ext cx="4318000" cy="297180"/>
          </a:xfrm>
          <a:prstGeom prst="rect">
            <a:avLst/>
          </a:prstGeom>
          <a:noFill/>
        </p:spPr>
        <p:txBody>
          <a:bodyPr wrap="square" lIns="0" tIns="0" rIns="0" bIns="0" rtlCol="0" anchor="t">
            <a:noAutofit/>
          </a:bodyPr>
          <a:lstStyle/>
          <a:p>
            <a:pPr algn="l">
              <a:lnSpc>
                <a:spcPct val="133000"/>
              </a:lnSpc>
            </a:pPr>
            <a:r>
              <a:rPr sz="2400" dirty="0" err="1">
                <a:solidFill>
                  <a:srgbClr val="295B6F"/>
                </a:solidFill>
                <a:latin typeface="微软雅黑" panose="020B0503020204020204" charset="-122"/>
                <a:ea typeface="微软雅黑" panose="020B0503020204020204" charset="-122"/>
              </a:rPr>
              <a:t>不纳入学校预算管理的项目</a:t>
            </a:r>
            <a:endParaRPr sz="2400" dirty="0">
              <a:solidFill>
                <a:srgbClr val="295B6F"/>
              </a:solidFill>
              <a:latin typeface="微软雅黑" panose="020B0503020204020204" charset="-122"/>
              <a:ea typeface="微软雅黑" panose="020B0503020204020204" charset="-122"/>
            </a:endParaRPr>
          </a:p>
        </p:txBody>
      </p:sp>
      <p:sp>
        <p:nvSpPr>
          <p:cNvPr id="17" name="任意多边形 16"/>
          <p:cNvSpPr/>
          <p:nvPr>
            <p:custDataLst>
              <p:tags r:id="rId19"/>
            </p:custDataLst>
          </p:nvPr>
        </p:nvSpPr>
        <p:spPr>
          <a:xfrm>
            <a:off x="771525" y="5307330"/>
            <a:ext cx="266700" cy="266700"/>
          </a:xfrm>
          <a:custGeom>
            <a:avLst/>
            <a:gdLst>
              <a:gd name="sw" fmla="*/ 1 w 420"/>
              <a:gd name="sh" fmla="*/ 1 h 420"/>
              <a:gd name="mins" fmla="min sw sh"/>
              <a:gd name="dsw" fmla="+- 0 sw mins"/>
              <a:gd name="dsh" fmla="+- 0 sh mins"/>
              <a:gd name="p0x0" fmla="*/ 120 w 420"/>
              <a:gd name="p0y0" fmla="*/ 0 h 420"/>
              <a:gd name="p0x1" fmla="*/ 300 w 420"/>
              <a:gd name="p0y1" fmla="*/ 0 h 420"/>
              <a:gd name="p0x2" fmla="*/ 366 w 420"/>
              <a:gd name="p0y2" fmla="*/ 0 h 420"/>
              <a:gd name="p0x3" fmla="*/ 420 w 420"/>
              <a:gd name="p0y3" fmla="*/ 53 h 420"/>
              <a:gd name="p0x4" fmla="*/ 420 w 420"/>
              <a:gd name="p0y4" fmla="*/ 120 h 420"/>
              <a:gd name="p0x5" fmla="*/ 420 w 420"/>
              <a:gd name="p0y5" fmla="*/ 300 h 420"/>
              <a:gd name="p0x6" fmla="*/ 420 w 420"/>
              <a:gd name="p0y6" fmla="*/ 366 h 420"/>
              <a:gd name="p0x7" fmla="*/ 366 w 420"/>
              <a:gd name="p0y7" fmla="*/ 420 h 420"/>
              <a:gd name="p0x8" fmla="*/ 300 w 420"/>
              <a:gd name="p0y8" fmla="*/ 420 h 420"/>
              <a:gd name="p0x9" fmla="*/ 120 w 420"/>
              <a:gd name="p0y9" fmla="*/ 420 h 420"/>
              <a:gd name="p0x10" fmla="*/ 53 w 420"/>
              <a:gd name="p0y10" fmla="*/ 420 h 420"/>
              <a:gd name="p0x11" fmla="*/ 0 w 420"/>
              <a:gd name="p0y11" fmla="*/ 366 h 420"/>
              <a:gd name="p0x12" fmla="*/ 0 w 420"/>
              <a:gd name="p0y12" fmla="*/ 300 h 420"/>
              <a:gd name="p0x13" fmla="*/ 0 w 420"/>
              <a:gd name="p0y13" fmla="*/ 120 h 420"/>
              <a:gd name="p0x14" fmla="*/ 0 w 420"/>
              <a:gd name="p0y14" fmla="*/ 53 h 420"/>
              <a:gd name="p0x15" fmla="*/ 53 w 420"/>
              <a:gd name="p0y15" fmla="*/ 0 h 420"/>
              <a:gd name="p0x16" fmla="*/ 120 w 420"/>
              <a:gd name="p0y16" fmla="*/ 0 h 420"/>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DDF3FE"/>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2400"/>
          </a:p>
        </p:txBody>
      </p:sp>
      <p:pic>
        <p:nvPicPr>
          <p:cNvPr id="18" name="图片 17"/>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rcRect l="-6667" t="-311667" r="-6667" b="-311667"/>
          <a:stretch>
            <a:fillRect/>
          </a:stretch>
        </p:blipFill>
        <p:spPr>
          <a:xfrm>
            <a:off x="845185" y="5369560"/>
            <a:ext cx="118745" cy="137795"/>
          </a:xfrm>
          <a:prstGeom prst="rect">
            <a:avLst/>
          </a:prstGeom>
        </p:spPr>
      </p:pic>
      <p:sp>
        <p:nvSpPr>
          <p:cNvPr id="19" name="文本框 18"/>
          <p:cNvSpPr txBox="1"/>
          <p:nvPr>
            <p:custDataLst>
              <p:tags r:id="rId23"/>
            </p:custDataLst>
          </p:nvPr>
        </p:nvSpPr>
        <p:spPr>
          <a:xfrm>
            <a:off x="1292860" y="5155442"/>
            <a:ext cx="3321050" cy="297180"/>
          </a:xfrm>
          <a:prstGeom prst="rect">
            <a:avLst/>
          </a:prstGeom>
          <a:noFill/>
        </p:spPr>
        <p:txBody>
          <a:bodyPr wrap="square" lIns="0" tIns="0" rIns="0" bIns="0" rtlCol="0" anchor="t">
            <a:noAutofit/>
          </a:bodyPr>
          <a:lstStyle/>
          <a:p>
            <a:pPr algn="l">
              <a:lnSpc>
                <a:spcPct val="133000"/>
              </a:lnSpc>
            </a:pPr>
            <a:r>
              <a:rPr sz="2400">
                <a:solidFill>
                  <a:srgbClr val="295B6F"/>
                </a:solidFill>
                <a:latin typeface="微软雅黑" panose="020B0503020204020204" charset="-122"/>
                <a:ea typeface="微软雅黑" panose="020B0503020204020204" charset="-122"/>
              </a:rPr>
              <a:t>学校决策的其他项目</a:t>
            </a:r>
            <a:endParaRPr sz="2400">
              <a:solidFill>
                <a:srgbClr val="295B6F"/>
              </a:solidFill>
              <a:latin typeface="微软雅黑" panose="020B0503020204020204" charset="-122"/>
              <a:ea typeface="微软雅黑" panose="020B0503020204020204" charset="-122"/>
            </a:endParaRPr>
          </a:p>
        </p:txBody>
      </p:sp>
      <p:sp>
        <p:nvSpPr>
          <p:cNvPr id="20" name="任意多边形 19"/>
          <p:cNvSpPr/>
          <p:nvPr>
            <p:custDataLst>
              <p:tags r:id="rId24"/>
            </p:custDataLst>
          </p:nvPr>
        </p:nvSpPr>
        <p:spPr>
          <a:xfrm>
            <a:off x="6214745" y="2903855"/>
            <a:ext cx="5400675" cy="3568065"/>
          </a:xfrm>
          <a:custGeom>
            <a:avLst/>
            <a:gdLst>
              <a:gd name="sw" fmla="*/ 1 w 8505"/>
              <a:gd name="sh" fmla="*/ 1 h 5619"/>
              <a:gd name="mins" fmla="min sw sh"/>
              <a:gd name="dsw" fmla="+- 0 sw mins"/>
              <a:gd name="dsh" fmla="+- 0 sh mins"/>
              <a:gd name="p0x0" fmla="*/ 120 w 8505"/>
              <a:gd name="p0y0" fmla="*/ 0 h 5619"/>
              <a:gd name="p0x1" fmla="*/ 8385 w 8505"/>
              <a:gd name="p0y1" fmla="*/ 0 h 5619"/>
              <a:gd name="p0x2" fmla="*/ 8451 w 8505"/>
              <a:gd name="p0y2" fmla="*/ 0 h 5619"/>
              <a:gd name="p0x3" fmla="*/ 8505 w 8505"/>
              <a:gd name="p0y3" fmla="*/ 53 h 5619"/>
              <a:gd name="p0x4" fmla="*/ 8505 w 8505"/>
              <a:gd name="p0y4" fmla="*/ 120 h 5619"/>
              <a:gd name="p0x5" fmla="*/ 8505 w 8505"/>
              <a:gd name="p0y5" fmla="*/ 5499 h 5619"/>
              <a:gd name="p0x6" fmla="*/ 8505 w 8505"/>
              <a:gd name="p0y6" fmla="*/ 5565 h 5619"/>
              <a:gd name="p0x7" fmla="*/ 8451 w 8505"/>
              <a:gd name="p0y7" fmla="*/ 5619 h 5619"/>
              <a:gd name="p0x8" fmla="*/ 8385 w 8505"/>
              <a:gd name="p0y8" fmla="*/ 5619 h 5619"/>
              <a:gd name="p0x9" fmla="*/ 120 w 8505"/>
              <a:gd name="p0y9" fmla="*/ 5619 h 5619"/>
              <a:gd name="p0x10" fmla="*/ 53 w 8505"/>
              <a:gd name="p0y10" fmla="*/ 5619 h 5619"/>
              <a:gd name="p0x11" fmla="*/ 0 w 8505"/>
              <a:gd name="p0y11" fmla="*/ 5565 h 5619"/>
              <a:gd name="p0x12" fmla="*/ 0 w 8505"/>
              <a:gd name="p0y12" fmla="*/ 5499 h 5619"/>
              <a:gd name="p0x13" fmla="*/ 0 w 8505"/>
              <a:gd name="p0y13" fmla="*/ 120 h 5619"/>
              <a:gd name="p0x14" fmla="*/ 0 w 8505"/>
              <a:gd name="p0y14" fmla="*/ 53 h 5619"/>
              <a:gd name="p0x15" fmla="*/ 53 w 8505"/>
              <a:gd name="p0y15" fmla="*/ 0 h 5619"/>
              <a:gd name="p0x16" fmla="*/ 120 w 8505"/>
              <a:gd name="p0y16" fmla="*/ 0 h 5619"/>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FFFFFF"/>
          </a:solidFill>
          <a:ln w="9525" cmpd="sng">
            <a:solidFill>
              <a:srgbClr val="C8EEFA"/>
            </a:soli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21" name="文本框 20"/>
          <p:cNvSpPr txBox="1"/>
          <p:nvPr>
            <p:custDataLst>
              <p:tags r:id="rId25"/>
            </p:custDataLst>
          </p:nvPr>
        </p:nvSpPr>
        <p:spPr>
          <a:xfrm>
            <a:off x="6410325" y="3084176"/>
            <a:ext cx="5010150" cy="311467"/>
          </a:xfrm>
          <a:prstGeom prst="rect">
            <a:avLst/>
          </a:prstGeom>
          <a:noFill/>
        </p:spPr>
        <p:txBody>
          <a:bodyPr wrap="square" lIns="0" tIns="0" rIns="0" bIns="0" rtlCol="0" anchor="t">
            <a:noAutofit/>
          </a:bodyPr>
          <a:lstStyle/>
          <a:p>
            <a:pPr algn="l">
              <a:lnSpc>
                <a:spcPct val="104000"/>
              </a:lnSpc>
            </a:pPr>
            <a:r>
              <a:rPr lang="zh-CN" altLang="en-US" b="1">
                <a:solidFill>
                  <a:srgbClr val="013346"/>
                </a:solidFill>
                <a:latin typeface="微软雅黑" panose="020B0503020204020204" charset="-122"/>
                <a:ea typeface="微软雅黑" panose="020B0503020204020204" charset="-122"/>
                <a:cs typeface="微软雅黑" panose="020B0503020204020204" charset="-122"/>
              </a:rPr>
              <a:t>新制度（新增</a:t>
            </a:r>
            <a:r>
              <a:rPr lang="en-US" altLang="zh-CN" b="1">
                <a:solidFill>
                  <a:srgbClr val="013346"/>
                </a:solidFill>
                <a:latin typeface="微软雅黑" panose="020B0503020204020204" charset="-122"/>
                <a:ea typeface="微软雅黑" panose="020B0503020204020204" charset="-122"/>
                <a:cs typeface="微软雅黑" panose="020B0503020204020204" charset="-122"/>
              </a:rPr>
              <a:t>4</a:t>
            </a:r>
            <a:r>
              <a:rPr lang="zh-CN" altLang="en-US" b="1">
                <a:solidFill>
                  <a:srgbClr val="013346"/>
                </a:solidFill>
                <a:latin typeface="微软雅黑" panose="020B0503020204020204" charset="-122"/>
                <a:ea typeface="微软雅黑" panose="020B0503020204020204" charset="-122"/>
                <a:cs typeface="微软雅黑" panose="020B0503020204020204" charset="-122"/>
              </a:rPr>
              <a:t>类）</a:t>
            </a:r>
            <a:endParaRPr lang="zh-CN" altLang="en-US" b="1">
              <a:solidFill>
                <a:srgbClr val="013346"/>
              </a:solidFill>
              <a:latin typeface="微软雅黑" panose="020B0503020204020204" charset="-122"/>
              <a:ea typeface="微软雅黑" panose="020B0503020204020204" charset="-122"/>
              <a:cs typeface="微软雅黑" panose="020B0503020204020204" charset="-122"/>
            </a:endParaRPr>
          </a:p>
        </p:txBody>
      </p:sp>
      <p:sp>
        <p:nvSpPr>
          <p:cNvPr id="22" name="任意多边形 21"/>
          <p:cNvSpPr/>
          <p:nvPr>
            <p:custDataLst>
              <p:tags r:id="rId26"/>
            </p:custDataLst>
          </p:nvPr>
        </p:nvSpPr>
        <p:spPr>
          <a:xfrm>
            <a:off x="6419850" y="3744201"/>
            <a:ext cx="266700" cy="266700"/>
          </a:xfrm>
          <a:custGeom>
            <a:avLst/>
            <a:gdLst>
              <a:gd name="sw" fmla="*/ 1 w 420"/>
              <a:gd name="sh" fmla="*/ 1 h 420"/>
              <a:gd name="mins" fmla="min sw sh"/>
              <a:gd name="dsw" fmla="+- 0 sw mins"/>
              <a:gd name="dsh" fmla="+- 0 sh mins"/>
              <a:gd name="p0x0" fmla="*/ 120 w 420"/>
              <a:gd name="p0y0" fmla="*/ 0 h 420"/>
              <a:gd name="p0x1" fmla="*/ 300 w 420"/>
              <a:gd name="p0y1" fmla="*/ 0 h 420"/>
              <a:gd name="p0x2" fmla="*/ 366 w 420"/>
              <a:gd name="p0y2" fmla="*/ 0 h 420"/>
              <a:gd name="p0x3" fmla="*/ 420 w 420"/>
              <a:gd name="p0y3" fmla="*/ 53 h 420"/>
              <a:gd name="p0x4" fmla="*/ 420 w 420"/>
              <a:gd name="p0y4" fmla="*/ 120 h 420"/>
              <a:gd name="p0x5" fmla="*/ 420 w 420"/>
              <a:gd name="p0y5" fmla="*/ 300 h 420"/>
              <a:gd name="p0x6" fmla="*/ 420 w 420"/>
              <a:gd name="p0y6" fmla="*/ 366 h 420"/>
              <a:gd name="p0x7" fmla="*/ 366 w 420"/>
              <a:gd name="p0y7" fmla="*/ 420 h 420"/>
              <a:gd name="p0x8" fmla="*/ 300 w 420"/>
              <a:gd name="p0y8" fmla="*/ 420 h 420"/>
              <a:gd name="p0x9" fmla="*/ 120 w 420"/>
              <a:gd name="p0y9" fmla="*/ 420 h 420"/>
              <a:gd name="p0x10" fmla="*/ 53 w 420"/>
              <a:gd name="p0y10" fmla="*/ 420 h 420"/>
              <a:gd name="p0x11" fmla="*/ 0 w 420"/>
              <a:gd name="p0y11" fmla="*/ 366 h 420"/>
              <a:gd name="p0x12" fmla="*/ 0 w 420"/>
              <a:gd name="p0y12" fmla="*/ 300 h 420"/>
              <a:gd name="p0x13" fmla="*/ 0 w 420"/>
              <a:gd name="p0y13" fmla="*/ 120 h 420"/>
              <a:gd name="p0x14" fmla="*/ 0 w 420"/>
              <a:gd name="p0y14" fmla="*/ 53 h 420"/>
              <a:gd name="p0x15" fmla="*/ 53 w 420"/>
              <a:gd name="p0y15" fmla="*/ 0 h 420"/>
              <a:gd name="p0x16" fmla="*/ 120 w 420"/>
              <a:gd name="p0y16" fmla="*/ 0 h 420"/>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DDF3FE"/>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1600"/>
          </a:p>
        </p:txBody>
      </p:sp>
      <p:pic>
        <p:nvPicPr>
          <p:cNvPr id="23" name="图片 22"/>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rcRect l="-12619" t="-5641" r="-12619" b="-5641"/>
          <a:stretch>
            <a:fillRect/>
          </a:stretch>
        </p:blipFill>
        <p:spPr>
          <a:xfrm>
            <a:off x="6469380" y="3806431"/>
            <a:ext cx="167005" cy="137795"/>
          </a:xfrm>
          <a:prstGeom prst="rect">
            <a:avLst/>
          </a:prstGeom>
        </p:spPr>
      </p:pic>
      <p:sp>
        <p:nvSpPr>
          <p:cNvPr id="24" name="文本框 23"/>
          <p:cNvSpPr txBox="1"/>
          <p:nvPr>
            <p:custDataLst>
              <p:tags r:id="rId30"/>
            </p:custDataLst>
          </p:nvPr>
        </p:nvSpPr>
        <p:spPr>
          <a:xfrm>
            <a:off x="6910704" y="3574055"/>
            <a:ext cx="4754245" cy="297180"/>
          </a:xfrm>
          <a:prstGeom prst="rect">
            <a:avLst/>
          </a:prstGeom>
          <a:noFill/>
        </p:spPr>
        <p:txBody>
          <a:bodyPr wrap="square" lIns="0" tIns="0" rIns="0" bIns="0" rtlCol="0" anchor="t">
            <a:noAutofit/>
          </a:bodyPr>
          <a:lstStyle/>
          <a:p>
            <a:pPr algn="l">
              <a:lnSpc>
                <a:spcPct val="133000"/>
              </a:lnSpc>
            </a:pPr>
            <a:r>
              <a:rPr sz="2400" dirty="0" err="1">
                <a:solidFill>
                  <a:srgbClr val="295B6F"/>
                </a:solidFill>
                <a:latin typeface="微软雅黑" panose="020B0503020204020204" charset="-122"/>
                <a:ea typeface="微软雅黑" panose="020B0503020204020204" charset="-122"/>
              </a:rPr>
              <a:t>部门自行采购</a:t>
            </a:r>
            <a:r>
              <a:rPr lang="zh-CN" altLang="en-US" sz="2400" dirty="0">
                <a:solidFill>
                  <a:srgbClr val="295B6F"/>
                </a:solidFill>
                <a:latin typeface="微软雅黑" panose="020B0503020204020204" charset="-122"/>
                <a:ea typeface="微软雅黑" panose="020B0503020204020204" charset="-122"/>
              </a:rPr>
              <a:t>项目</a:t>
            </a:r>
            <a:endParaRPr sz="2400" dirty="0">
              <a:solidFill>
                <a:srgbClr val="295B6F"/>
              </a:solidFill>
              <a:latin typeface="微软雅黑" panose="020B0503020204020204" charset="-122"/>
              <a:ea typeface="微软雅黑" panose="020B0503020204020204" charset="-122"/>
            </a:endParaRPr>
          </a:p>
        </p:txBody>
      </p:sp>
      <p:sp>
        <p:nvSpPr>
          <p:cNvPr id="25" name="任意多边形 24"/>
          <p:cNvSpPr/>
          <p:nvPr>
            <p:custDataLst>
              <p:tags r:id="rId31"/>
            </p:custDataLst>
          </p:nvPr>
        </p:nvSpPr>
        <p:spPr>
          <a:xfrm>
            <a:off x="6426835" y="4349540"/>
            <a:ext cx="266700" cy="266700"/>
          </a:xfrm>
          <a:custGeom>
            <a:avLst/>
            <a:gdLst>
              <a:gd name="sw" fmla="*/ 1 w 420"/>
              <a:gd name="sh" fmla="*/ 1 h 420"/>
              <a:gd name="mins" fmla="min sw sh"/>
              <a:gd name="dsw" fmla="+- 0 sw mins"/>
              <a:gd name="dsh" fmla="+- 0 sh mins"/>
              <a:gd name="p0x0" fmla="*/ 120 w 420"/>
              <a:gd name="p0y0" fmla="*/ 0 h 420"/>
              <a:gd name="p0x1" fmla="*/ 300 w 420"/>
              <a:gd name="p0y1" fmla="*/ 0 h 420"/>
              <a:gd name="p0x2" fmla="*/ 366 w 420"/>
              <a:gd name="p0y2" fmla="*/ 0 h 420"/>
              <a:gd name="p0x3" fmla="*/ 420 w 420"/>
              <a:gd name="p0y3" fmla="*/ 53 h 420"/>
              <a:gd name="p0x4" fmla="*/ 420 w 420"/>
              <a:gd name="p0y4" fmla="*/ 120 h 420"/>
              <a:gd name="p0x5" fmla="*/ 420 w 420"/>
              <a:gd name="p0y5" fmla="*/ 300 h 420"/>
              <a:gd name="p0x6" fmla="*/ 420 w 420"/>
              <a:gd name="p0y6" fmla="*/ 366 h 420"/>
              <a:gd name="p0x7" fmla="*/ 366 w 420"/>
              <a:gd name="p0y7" fmla="*/ 420 h 420"/>
              <a:gd name="p0x8" fmla="*/ 300 w 420"/>
              <a:gd name="p0y8" fmla="*/ 420 h 420"/>
              <a:gd name="p0x9" fmla="*/ 120 w 420"/>
              <a:gd name="p0y9" fmla="*/ 420 h 420"/>
              <a:gd name="p0x10" fmla="*/ 53 w 420"/>
              <a:gd name="p0y10" fmla="*/ 420 h 420"/>
              <a:gd name="p0x11" fmla="*/ 0 w 420"/>
              <a:gd name="p0y11" fmla="*/ 366 h 420"/>
              <a:gd name="p0x12" fmla="*/ 0 w 420"/>
              <a:gd name="p0y12" fmla="*/ 300 h 420"/>
              <a:gd name="p0x13" fmla="*/ 0 w 420"/>
              <a:gd name="p0y13" fmla="*/ 120 h 420"/>
              <a:gd name="p0x14" fmla="*/ 0 w 420"/>
              <a:gd name="p0y14" fmla="*/ 53 h 420"/>
              <a:gd name="p0x15" fmla="*/ 53 w 420"/>
              <a:gd name="p0y15" fmla="*/ 0 h 420"/>
              <a:gd name="p0x16" fmla="*/ 120 w 420"/>
              <a:gd name="p0y16" fmla="*/ 0 h 420"/>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DDF3FE"/>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1600"/>
          </a:p>
        </p:txBody>
      </p:sp>
      <p:pic>
        <p:nvPicPr>
          <p:cNvPr id="26" name="图片 25"/>
          <p:cNvPicPr>
            <a:picLocks noChangeAspect="1"/>
          </p:cNvPicPr>
          <p:nvPr>
            <p:custDataLst>
              <p:tags r:id="rId32"/>
            </p:custDataLst>
          </p:nvPr>
        </p:nvPicPr>
        <p:blipFill>
          <a:blip r:embed="rId33">
            <a:extLst>
              <a:ext uri="{96DAC541-7B7A-43D3-8B79-37D633B846F1}">
                <asvg:svgBlip xmlns:asvg="http://schemas.microsoft.com/office/drawing/2016/SVG/main" r:embed="rId34"/>
              </a:ext>
            </a:extLst>
          </a:blip>
          <a:srcRect l="-3333" t="-15758" r="-3333" b="-15758"/>
          <a:stretch>
            <a:fillRect/>
          </a:stretch>
        </p:blipFill>
        <p:spPr>
          <a:xfrm>
            <a:off x="6483985" y="4411770"/>
            <a:ext cx="152400" cy="137795"/>
          </a:xfrm>
          <a:prstGeom prst="rect">
            <a:avLst/>
          </a:prstGeom>
        </p:spPr>
      </p:pic>
      <p:sp>
        <p:nvSpPr>
          <p:cNvPr id="27" name="文本框 26"/>
          <p:cNvSpPr txBox="1"/>
          <p:nvPr>
            <p:custDataLst>
              <p:tags r:id="rId35"/>
            </p:custDataLst>
          </p:nvPr>
        </p:nvSpPr>
        <p:spPr>
          <a:xfrm>
            <a:off x="6905625" y="4174445"/>
            <a:ext cx="4239606" cy="297180"/>
          </a:xfrm>
          <a:prstGeom prst="rect">
            <a:avLst/>
          </a:prstGeom>
          <a:noFill/>
        </p:spPr>
        <p:txBody>
          <a:bodyPr wrap="square" lIns="0" tIns="0" rIns="0" bIns="0" rtlCol="0" anchor="t">
            <a:noAutofit/>
          </a:bodyPr>
          <a:lstStyle>
            <a:defPPr>
              <a:defRPr lang="zh-CN"/>
            </a:defPPr>
            <a:lvl1pPr>
              <a:lnSpc>
                <a:spcPct val="133000"/>
              </a:lnSpc>
              <a:defRPr sz="2800">
                <a:solidFill>
                  <a:srgbClr val="295B6F"/>
                </a:solidFill>
                <a:latin typeface="微软雅黑" panose="020B0503020204020204" charset="-122"/>
                <a:ea typeface="微软雅黑" panose="020B0503020204020204" charset="-122"/>
              </a:defRPr>
            </a:lvl1pPr>
          </a:lstStyle>
          <a:p>
            <a:r>
              <a:rPr sz="2400" dirty="0" err="1"/>
              <a:t>公开遴选的单次采购</a:t>
            </a:r>
            <a:r>
              <a:rPr lang="zh-CN" altLang="en-US" sz="2400" dirty="0"/>
              <a:t>项目</a:t>
            </a:r>
            <a:endParaRPr sz="2400" dirty="0"/>
          </a:p>
        </p:txBody>
      </p:sp>
      <p:sp>
        <p:nvSpPr>
          <p:cNvPr id="28" name="任意多边形 27"/>
          <p:cNvSpPr/>
          <p:nvPr>
            <p:custDataLst>
              <p:tags r:id="rId36"/>
            </p:custDataLst>
          </p:nvPr>
        </p:nvSpPr>
        <p:spPr>
          <a:xfrm>
            <a:off x="6438900" y="4954645"/>
            <a:ext cx="266700" cy="266700"/>
          </a:xfrm>
          <a:custGeom>
            <a:avLst/>
            <a:gdLst>
              <a:gd name="sw" fmla="*/ 1 w 420"/>
              <a:gd name="sh" fmla="*/ 1 h 420"/>
              <a:gd name="mins" fmla="min sw sh"/>
              <a:gd name="dsw" fmla="+- 0 sw mins"/>
              <a:gd name="dsh" fmla="+- 0 sh mins"/>
              <a:gd name="p0x0" fmla="*/ 120 w 420"/>
              <a:gd name="p0y0" fmla="*/ 0 h 420"/>
              <a:gd name="p0x1" fmla="*/ 300 w 420"/>
              <a:gd name="p0y1" fmla="*/ 0 h 420"/>
              <a:gd name="p0x2" fmla="*/ 366 w 420"/>
              <a:gd name="p0y2" fmla="*/ 0 h 420"/>
              <a:gd name="p0x3" fmla="*/ 420 w 420"/>
              <a:gd name="p0y3" fmla="*/ 53 h 420"/>
              <a:gd name="p0x4" fmla="*/ 420 w 420"/>
              <a:gd name="p0y4" fmla="*/ 120 h 420"/>
              <a:gd name="p0x5" fmla="*/ 420 w 420"/>
              <a:gd name="p0y5" fmla="*/ 300 h 420"/>
              <a:gd name="p0x6" fmla="*/ 420 w 420"/>
              <a:gd name="p0y6" fmla="*/ 366 h 420"/>
              <a:gd name="p0x7" fmla="*/ 366 w 420"/>
              <a:gd name="p0y7" fmla="*/ 420 h 420"/>
              <a:gd name="p0x8" fmla="*/ 300 w 420"/>
              <a:gd name="p0y8" fmla="*/ 420 h 420"/>
              <a:gd name="p0x9" fmla="*/ 120 w 420"/>
              <a:gd name="p0y9" fmla="*/ 420 h 420"/>
              <a:gd name="p0x10" fmla="*/ 53 w 420"/>
              <a:gd name="p0y10" fmla="*/ 420 h 420"/>
              <a:gd name="p0x11" fmla="*/ 0 w 420"/>
              <a:gd name="p0y11" fmla="*/ 366 h 420"/>
              <a:gd name="p0x12" fmla="*/ 0 w 420"/>
              <a:gd name="p0y12" fmla="*/ 300 h 420"/>
              <a:gd name="p0x13" fmla="*/ 0 w 420"/>
              <a:gd name="p0y13" fmla="*/ 120 h 420"/>
              <a:gd name="p0x14" fmla="*/ 0 w 420"/>
              <a:gd name="p0y14" fmla="*/ 53 h 420"/>
              <a:gd name="p0x15" fmla="*/ 53 w 420"/>
              <a:gd name="p0y15" fmla="*/ 0 h 420"/>
              <a:gd name="p0x16" fmla="*/ 120 w 420"/>
              <a:gd name="p0y16" fmla="*/ 0 h 420"/>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DDF3FE"/>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1600"/>
          </a:p>
        </p:txBody>
      </p:sp>
      <p:pic>
        <p:nvPicPr>
          <p:cNvPr id="29" name="图片 28"/>
          <p:cNvPicPr>
            <a:picLocks noChangeAspect="1"/>
          </p:cNvPicPr>
          <p:nvPr>
            <p:custDataLst>
              <p:tags r:id="rId37"/>
            </p:custDataLst>
          </p:nvPr>
        </p:nvPicPr>
        <p:blipFill>
          <a:blip r:embed="rId38">
            <a:extLst>
              <a:ext uri="{96DAC541-7B7A-43D3-8B79-37D633B846F1}">
                <asvg:svgBlip xmlns:asvg="http://schemas.microsoft.com/office/drawing/2016/SVG/main" r:embed="rId39"/>
              </a:ext>
            </a:extLst>
          </a:blip>
          <a:srcRect l="-11538" t="-15758" r="-11538" b="-15758"/>
          <a:stretch>
            <a:fillRect/>
          </a:stretch>
        </p:blipFill>
        <p:spPr>
          <a:xfrm>
            <a:off x="6496050" y="5016875"/>
            <a:ext cx="152400" cy="137795"/>
          </a:xfrm>
          <a:prstGeom prst="rect">
            <a:avLst/>
          </a:prstGeom>
        </p:spPr>
      </p:pic>
      <p:sp>
        <p:nvSpPr>
          <p:cNvPr id="30" name="文本框 29"/>
          <p:cNvSpPr txBox="1"/>
          <p:nvPr>
            <p:custDataLst>
              <p:tags r:id="rId40"/>
            </p:custDataLst>
          </p:nvPr>
        </p:nvSpPr>
        <p:spPr>
          <a:xfrm>
            <a:off x="6943725" y="4792516"/>
            <a:ext cx="3932986" cy="297180"/>
          </a:xfrm>
          <a:prstGeom prst="rect">
            <a:avLst/>
          </a:prstGeom>
          <a:noFill/>
        </p:spPr>
        <p:txBody>
          <a:bodyPr wrap="square" lIns="0" tIns="0" rIns="0" bIns="0" rtlCol="0" anchor="t">
            <a:noAutofit/>
          </a:bodyPr>
          <a:lstStyle/>
          <a:p>
            <a:pPr algn="l">
              <a:lnSpc>
                <a:spcPct val="133000"/>
              </a:lnSpc>
            </a:pPr>
            <a:r>
              <a:rPr sz="2400" dirty="0" err="1">
                <a:solidFill>
                  <a:srgbClr val="295B6F"/>
                </a:solidFill>
                <a:latin typeface="微软雅黑" panose="020B0503020204020204" charset="-122"/>
                <a:ea typeface="微软雅黑" panose="020B0503020204020204" charset="-122"/>
              </a:rPr>
              <a:t>提前启动项目</a:t>
            </a:r>
            <a:r>
              <a:rPr lang="zh-CN" sz="2400" dirty="0" err="1">
                <a:solidFill>
                  <a:srgbClr val="295B6F"/>
                </a:solidFill>
                <a:latin typeface="微软雅黑" panose="020B0503020204020204" charset="-122"/>
                <a:ea typeface="微软雅黑" panose="020B0503020204020204" charset="-122"/>
              </a:rPr>
              <a:t>（无金额限制）</a:t>
            </a:r>
            <a:endParaRPr lang="zh-CN" sz="2400" dirty="0" err="1">
              <a:solidFill>
                <a:srgbClr val="295B6F"/>
              </a:solidFill>
              <a:latin typeface="微软雅黑" panose="020B0503020204020204" charset="-122"/>
              <a:ea typeface="微软雅黑" panose="020B0503020204020204" charset="-122"/>
            </a:endParaRPr>
          </a:p>
        </p:txBody>
      </p:sp>
      <p:sp>
        <p:nvSpPr>
          <p:cNvPr id="31" name="任意多边形 30"/>
          <p:cNvSpPr/>
          <p:nvPr>
            <p:custDataLst>
              <p:tags r:id="rId41"/>
            </p:custDataLst>
          </p:nvPr>
        </p:nvSpPr>
        <p:spPr>
          <a:xfrm>
            <a:off x="6429375" y="5625435"/>
            <a:ext cx="266700" cy="266700"/>
          </a:xfrm>
          <a:custGeom>
            <a:avLst/>
            <a:gdLst>
              <a:gd name="sw" fmla="*/ 1 w 420"/>
              <a:gd name="sh" fmla="*/ 1 h 420"/>
              <a:gd name="mins" fmla="min sw sh"/>
              <a:gd name="dsw" fmla="+- 0 sw mins"/>
              <a:gd name="dsh" fmla="+- 0 sh mins"/>
              <a:gd name="p0x0" fmla="*/ 120 w 420"/>
              <a:gd name="p0y0" fmla="*/ 0 h 420"/>
              <a:gd name="p0x1" fmla="*/ 300 w 420"/>
              <a:gd name="p0y1" fmla="*/ 0 h 420"/>
              <a:gd name="p0x2" fmla="*/ 366 w 420"/>
              <a:gd name="p0y2" fmla="*/ 0 h 420"/>
              <a:gd name="p0x3" fmla="*/ 420 w 420"/>
              <a:gd name="p0y3" fmla="*/ 53 h 420"/>
              <a:gd name="p0x4" fmla="*/ 420 w 420"/>
              <a:gd name="p0y4" fmla="*/ 120 h 420"/>
              <a:gd name="p0x5" fmla="*/ 420 w 420"/>
              <a:gd name="p0y5" fmla="*/ 300 h 420"/>
              <a:gd name="p0x6" fmla="*/ 420 w 420"/>
              <a:gd name="p0y6" fmla="*/ 366 h 420"/>
              <a:gd name="p0x7" fmla="*/ 366 w 420"/>
              <a:gd name="p0y7" fmla="*/ 420 h 420"/>
              <a:gd name="p0x8" fmla="*/ 300 w 420"/>
              <a:gd name="p0y8" fmla="*/ 420 h 420"/>
              <a:gd name="p0x9" fmla="*/ 120 w 420"/>
              <a:gd name="p0y9" fmla="*/ 420 h 420"/>
              <a:gd name="p0x10" fmla="*/ 53 w 420"/>
              <a:gd name="p0y10" fmla="*/ 420 h 420"/>
              <a:gd name="p0x11" fmla="*/ 0 w 420"/>
              <a:gd name="p0y11" fmla="*/ 366 h 420"/>
              <a:gd name="p0x12" fmla="*/ 0 w 420"/>
              <a:gd name="p0y12" fmla="*/ 300 h 420"/>
              <a:gd name="p0x13" fmla="*/ 0 w 420"/>
              <a:gd name="p0y13" fmla="*/ 120 h 420"/>
              <a:gd name="p0x14" fmla="*/ 0 w 420"/>
              <a:gd name="p0y14" fmla="*/ 53 h 420"/>
              <a:gd name="p0x15" fmla="*/ 53 w 420"/>
              <a:gd name="p0y15" fmla="*/ 0 h 420"/>
              <a:gd name="p0x16" fmla="*/ 120 w 420"/>
              <a:gd name="p0y16" fmla="*/ 0 h 420"/>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DDF3FE"/>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1600"/>
          </a:p>
        </p:txBody>
      </p:sp>
      <p:pic>
        <p:nvPicPr>
          <p:cNvPr id="32" name="图片 31"/>
          <p:cNvPicPr>
            <a:picLocks noChangeAspect="1"/>
          </p:cNvPicPr>
          <p:nvPr>
            <p:custDataLst>
              <p:tags r:id="rId42"/>
            </p:custDataLst>
          </p:nvPr>
        </p:nvPicPr>
        <p:blipFill>
          <a:blip r:embed="rId43">
            <a:extLst>
              <a:ext uri="{96DAC541-7B7A-43D3-8B79-37D633B846F1}">
                <asvg:svgBlip xmlns:asvg="http://schemas.microsoft.com/office/drawing/2016/SVG/main" r:embed="rId44"/>
              </a:ext>
            </a:extLst>
          </a:blip>
          <a:srcRect l="-3846" t="-5641" r="-3846" b="-5641"/>
          <a:stretch>
            <a:fillRect/>
          </a:stretch>
        </p:blipFill>
        <p:spPr>
          <a:xfrm>
            <a:off x="6496050" y="5687665"/>
            <a:ext cx="133350" cy="137795"/>
          </a:xfrm>
          <a:prstGeom prst="rect">
            <a:avLst/>
          </a:prstGeom>
        </p:spPr>
      </p:pic>
      <p:sp>
        <p:nvSpPr>
          <p:cNvPr id="33" name="文本框 32"/>
          <p:cNvSpPr txBox="1"/>
          <p:nvPr>
            <p:custDataLst>
              <p:tags r:id="rId45"/>
            </p:custDataLst>
          </p:nvPr>
        </p:nvSpPr>
        <p:spPr>
          <a:xfrm>
            <a:off x="6910704" y="5461352"/>
            <a:ext cx="3696335" cy="297180"/>
          </a:xfrm>
          <a:prstGeom prst="rect">
            <a:avLst/>
          </a:prstGeom>
          <a:noFill/>
        </p:spPr>
        <p:txBody>
          <a:bodyPr wrap="square" lIns="0" tIns="0" rIns="0" bIns="0" rtlCol="0" anchor="t">
            <a:noAutofit/>
          </a:bodyPr>
          <a:lstStyle/>
          <a:p>
            <a:pPr>
              <a:lnSpc>
                <a:spcPct val="133000"/>
              </a:lnSpc>
            </a:pPr>
            <a:r>
              <a:rPr sz="2400" dirty="0" err="1">
                <a:solidFill>
                  <a:srgbClr val="295B6F"/>
                </a:solidFill>
                <a:latin typeface="微软雅黑" panose="020B0503020204020204" charset="-122"/>
                <a:ea typeface="微软雅黑" panose="020B0503020204020204" charset="-122"/>
              </a:rPr>
              <a:t>定向采购项目</a:t>
            </a:r>
            <a:endParaRPr sz="2400" dirty="0">
              <a:solidFill>
                <a:srgbClr val="295B6F"/>
              </a:solidFill>
              <a:latin typeface="微软雅黑" panose="020B0503020204020204" charset="-122"/>
              <a:ea typeface="微软雅黑" panose="020B0503020204020204"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533400" y="357188"/>
            <a:ext cx="11125200" cy="500063"/>
          </a:xfrm>
          <a:prstGeom prst="rect">
            <a:avLst/>
          </a:prstGeom>
          <a:noFill/>
        </p:spPr>
        <p:txBody>
          <a:bodyPr wrap="square" lIns="0" tIns="0" rIns="0" bIns="0" rtlCol="0" anchor="t">
            <a:noAutofit/>
          </a:bodyPr>
          <a:lstStyle/>
          <a:p>
            <a:pPr algn="l">
              <a:lnSpc>
                <a:spcPct val="100000"/>
              </a:lnSpc>
            </a:pPr>
            <a:r>
              <a:rPr lang="zh-CN" sz="3000" b="1">
                <a:solidFill>
                  <a:srgbClr val="013346"/>
                </a:solidFill>
                <a:latin typeface="汉仪铸字美心体W" panose="00020600040101010101" charset="-122"/>
                <a:ea typeface="汉仪铸字美心体W" panose="00020600040101010101" charset="-122"/>
              </a:rPr>
              <a:t>货物与服务</a:t>
            </a:r>
            <a:r>
              <a:rPr sz="3000" b="1">
                <a:solidFill>
                  <a:srgbClr val="013346"/>
                </a:solidFill>
                <a:latin typeface="汉仪铸字美心体W" panose="00020600040101010101" charset="-122"/>
                <a:ea typeface="汉仪铸字美心体W" panose="00020600040101010101" charset="-122"/>
              </a:rPr>
              <a:t>采购方式优化调整</a:t>
            </a:r>
            <a:endParaRPr sz="3000" b="1">
              <a:solidFill>
                <a:srgbClr val="013346"/>
              </a:solidFill>
              <a:latin typeface="汉仪铸字美心体W" panose="00020600040101010101" charset="-122"/>
              <a:ea typeface="汉仪铸字美心体W" panose="00020600040101010101" charset="-122"/>
            </a:endParaRPr>
          </a:p>
        </p:txBody>
      </p:sp>
      <p:graphicFrame>
        <p:nvGraphicFramePr>
          <p:cNvPr id="4" name="表格 3"/>
          <p:cNvGraphicFramePr/>
          <p:nvPr>
            <p:custDataLst>
              <p:tags r:id="rId2"/>
            </p:custDataLst>
          </p:nvPr>
        </p:nvGraphicFramePr>
        <p:xfrm>
          <a:off x="581025" y="1114425"/>
          <a:ext cx="11039472" cy="5057886"/>
        </p:xfrm>
        <a:graphic>
          <a:graphicData uri="http://schemas.openxmlformats.org/drawingml/2006/table">
            <a:tbl>
              <a:tblPr firstRow="1" bandRow="1">
                <a:tableStyleId>{5C22544A-7EE6-4342-B048-85BDC9FD1C3A}</a:tableStyleId>
              </a:tblPr>
              <a:tblGrid>
                <a:gridCol w="2369993"/>
                <a:gridCol w="3233651"/>
                <a:gridCol w="3007030"/>
                <a:gridCol w="2428798"/>
              </a:tblGrid>
              <a:tr h="436215">
                <a:tc>
                  <a:txBody>
                    <a:bodyPr/>
                    <a:lstStyle/>
                    <a:p>
                      <a:pPr algn="l"/>
                      <a:r>
                        <a:rPr sz="2000" b="1" dirty="0" err="1">
                          <a:solidFill>
                            <a:srgbClr val="FFFFFF"/>
                          </a:solidFill>
                          <a:latin typeface="微软雅黑" panose="020B0503020204020204" charset="-122"/>
                          <a:ea typeface="微软雅黑" panose="020B0503020204020204" charset="-122"/>
                        </a:rPr>
                        <a:t>采购分类</a:t>
                      </a:r>
                      <a:endParaRPr sz="2000" b="1" dirty="0">
                        <a:solidFill>
                          <a:srgbClr val="FFFFFF"/>
                        </a:solidFill>
                        <a:latin typeface="微软雅黑" panose="020B0503020204020204" charset="-122"/>
                        <a:ea typeface="微软雅黑" panose="020B0503020204020204" charset="-122"/>
                      </a:endParaRPr>
                    </a:p>
                  </a:txBody>
                  <a:tcPr marL="114300" marR="114300" marT="76200" marB="76200" anchor="ctr">
                    <a:lnL w="9525">
                      <a:solidFill>
                        <a:srgbClr val="C8EEFA"/>
                      </a:solidFill>
                      <a:prstDash val="solid"/>
                    </a:lnL>
                    <a:lnR w="9525">
                      <a:solidFill>
                        <a:srgbClr val="C8EEFA"/>
                      </a:solidFill>
                      <a:prstDash val="solid"/>
                    </a:lnR>
                    <a:lnT w="9525">
                      <a:solidFill>
                        <a:srgbClr val="C8EEFA"/>
                      </a:solidFill>
                      <a:prstDash val="solid"/>
                    </a:lnT>
                    <a:lnB w="9525">
                      <a:solidFill>
                        <a:srgbClr val="C8EEFA"/>
                      </a:solidFill>
                      <a:prstDash val="solid"/>
                    </a:lnB>
                    <a:solidFill>
                      <a:srgbClr val="46BDFA"/>
                    </a:solidFill>
                  </a:tcPr>
                </a:tc>
                <a:tc>
                  <a:txBody>
                    <a:bodyPr/>
                    <a:lstStyle/>
                    <a:p>
                      <a:pPr algn="l"/>
                      <a:r>
                        <a:rPr sz="2000" b="1" dirty="0" err="1">
                          <a:solidFill>
                            <a:srgbClr val="FFFFFF"/>
                          </a:solidFill>
                          <a:latin typeface="微软雅黑" panose="020B0503020204020204" charset="-122"/>
                          <a:ea typeface="微软雅黑" panose="020B0503020204020204" charset="-122"/>
                        </a:rPr>
                        <a:t>原制度采购方式</a:t>
                      </a:r>
                      <a:endParaRPr sz="2000" b="1" dirty="0">
                        <a:solidFill>
                          <a:srgbClr val="FFFFFF"/>
                        </a:solidFill>
                        <a:latin typeface="微软雅黑" panose="020B0503020204020204" charset="-122"/>
                        <a:ea typeface="微软雅黑" panose="020B0503020204020204" charset="-122"/>
                      </a:endParaRPr>
                    </a:p>
                  </a:txBody>
                  <a:tcPr marL="114300" marR="114300" marT="76200" marB="76200" anchor="ctr">
                    <a:lnL w="9525">
                      <a:solidFill>
                        <a:srgbClr val="C8EEFA"/>
                      </a:solidFill>
                      <a:prstDash val="solid"/>
                    </a:lnL>
                    <a:lnR w="9525">
                      <a:solidFill>
                        <a:srgbClr val="C8EEFA"/>
                      </a:solidFill>
                      <a:prstDash val="solid"/>
                    </a:lnR>
                    <a:lnT w="9525">
                      <a:solidFill>
                        <a:srgbClr val="C8EEFA"/>
                      </a:solidFill>
                      <a:prstDash val="solid"/>
                    </a:lnT>
                    <a:lnB w="9525">
                      <a:solidFill>
                        <a:srgbClr val="C8EEFA"/>
                      </a:solidFill>
                      <a:prstDash val="solid"/>
                    </a:lnB>
                    <a:solidFill>
                      <a:srgbClr val="46BDFA"/>
                    </a:solidFill>
                  </a:tcPr>
                </a:tc>
                <a:tc>
                  <a:txBody>
                    <a:bodyPr/>
                    <a:lstStyle/>
                    <a:p>
                      <a:pPr algn="l"/>
                      <a:r>
                        <a:rPr sz="2000" b="1">
                          <a:solidFill>
                            <a:srgbClr val="FFFFFF"/>
                          </a:solidFill>
                          <a:latin typeface="微软雅黑" panose="020B0503020204020204" charset="-122"/>
                          <a:ea typeface="微软雅黑" panose="020B0503020204020204" charset="-122"/>
                        </a:rPr>
                        <a:t>新制度采购方式</a:t>
                      </a:r>
                      <a:endParaRPr sz="2000" b="1">
                        <a:solidFill>
                          <a:srgbClr val="FFFFFF"/>
                        </a:solidFill>
                        <a:latin typeface="微软雅黑" panose="020B0503020204020204" charset="-122"/>
                        <a:ea typeface="微软雅黑" panose="020B0503020204020204" charset="-122"/>
                      </a:endParaRPr>
                    </a:p>
                  </a:txBody>
                  <a:tcPr marL="114300" marR="114300" marT="76200" marB="76200" anchor="ctr">
                    <a:lnL w="9525">
                      <a:solidFill>
                        <a:srgbClr val="C8EEFA"/>
                      </a:solidFill>
                      <a:prstDash val="solid"/>
                    </a:lnL>
                    <a:lnR w="9525">
                      <a:solidFill>
                        <a:srgbClr val="C8EEFA"/>
                      </a:solidFill>
                      <a:prstDash val="solid"/>
                    </a:lnR>
                    <a:lnT w="9525">
                      <a:solidFill>
                        <a:srgbClr val="C8EEFA"/>
                      </a:solidFill>
                      <a:prstDash val="solid"/>
                    </a:lnT>
                    <a:lnB w="9525">
                      <a:solidFill>
                        <a:srgbClr val="C8EEFA"/>
                      </a:solidFill>
                      <a:prstDash val="solid"/>
                    </a:lnB>
                    <a:solidFill>
                      <a:srgbClr val="46BDFA"/>
                    </a:solidFill>
                  </a:tcPr>
                </a:tc>
                <a:tc>
                  <a:txBody>
                    <a:bodyPr/>
                    <a:lstStyle/>
                    <a:p>
                      <a:pPr algn="l"/>
                      <a:r>
                        <a:rPr sz="2000" b="1">
                          <a:solidFill>
                            <a:srgbClr val="FFFFFF"/>
                          </a:solidFill>
                          <a:latin typeface="微软雅黑" panose="020B0503020204020204" charset="-122"/>
                          <a:ea typeface="微软雅黑" panose="020B0503020204020204" charset="-122"/>
                        </a:rPr>
                        <a:t>核心优化</a:t>
                      </a:r>
                      <a:endParaRPr sz="2000" b="1">
                        <a:solidFill>
                          <a:srgbClr val="FFFFFF"/>
                        </a:solidFill>
                        <a:latin typeface="微软雅黑" panose="020B0503020204020204" charset="-122"/>
                        <a:ea typeface="微软雅黑" panose="020B0503020204020204" charset="-122"/>
                      </a:endParaRPr>
                    </a:p>
                  </a:txBody>
                  <a:tcPr marL="114300" marR="114300" marT="76200" marB="76200" anchor="ctr">
                    <a:lnL w="9525">
                      <a:solidFill>
                        <a:srgbClr val="C8EEFA"/>
                      </a:solidFill>
                      <a:prstDash val="solid"/>
                    </a:lnL>
                    <a:lnR w="9525">
                      <a:solidFill>
                        <a:srgbClr val="C8EEFA"/>
                      </a:solidFill>
                      <a:prstDash val="solid"/>
                    </a:lnR>
                    <a:lnT w="9525">
                      <a:solidFill>
                        <a:srgbClr val="C8EEFA"/>
                      </a:solidFill>
                      <a:prstDash val="solid"/>
                    </a:lnT>
                    <a:lnB w="9525">
                      <a:solidFill>
                        <a:srgbClr val="C8EEFA"/>
                      </a:solidFill>
                      <a:prstDash val="solid"/>
                    </a:lnB>
                    <a:solidFill>
                      <a:srgbClr val="46BDFA"/>
                    </a:solidFill>
                  </a:tcPr>
                </a:tc>
              </a:tr>
              <a:tr h="986951">
                <a:tc>
                  <a:txBody>
                    <a:bodyPr/>
                    <a:lstStyle/>
                    <a:p>
                      <a:pPr algn="l"/>
                      <a:r>
                        <a:rPr sz="2000" b="1" dirty="0" err="1">
                          <a:solidFill>
                            <a:srgbClr val="013346"/>
                          </a:solidFill>
                          <a:latin typeface="微软雅黑" panose="020B0503020204020204" charset="-122"/>
                          <a:ea typeface="微软雅黑" panose="020B0503020204020204" charset="-122"/>
                        </a:rPr>
                        <a:t>政府采购</a:t>
                      </a:r>
                      <a:endParaRPr sz="2000" b="1" dirty="0">
                        <a:solidFill>
                          <a:srgbClr val="013346"/>
                        </a:solidFill>
                        <a:latin typeface="微软雅黑" panose="020B0503020204020204" charset="-122"/>
                        <a:ea typeface="微软雅黑" panose="020B0503020204020204" charset="-122"/>
                      </a:endParaRPr>
                    </a:p>
                  </a:txBody>
                  <a:tcPr marL="114300" marR="114300" marT="76200" marB="76200" anchor="ctr">
                    <a:lnL w="9525">
                      <a:solidFill>
                        <a:srgbClr val="C8EEFA"/>
                      </a:solidFill>
                      <a:prstDash val="solid"/>
                    </a:lnL>
                    <a:lnR w="9525">
                      <a:solidFill>
                        <a:srgbClr val="C8EEFA"/>
                      </a:solidFill>
                      <a:prstDash val="solid"/>
                    </a:lnR>
                    <a:lnT w="9525">
                      <a:solidFill>
                        <a:srgbClr val="C8EEFA"/>
                      </a:solidFill>
                      <a:prstDash val="solid"/>
                    </a:lnT>
                    <a:lnB w="9525">
                      <a:solidFill>
                        <a:srgbClr val="C8EEFA"/>
                      </a:solidFill>
                      <a:prstDash val="solid"/>
                    </a:lnB>
                    <a:solidFill>
                      <a:srgbClr val="FFFFFF"/>
                    </a:solidFill>
                  </a:tcPr>
                </a:tc>
                <a:tc>
                  <a:txBody>
                    <a:bodyPr/>
                    <a:lstStyle/>
                    <a:p>
                      <a:pPr algn="l"/>
                      <a:r>
                        <a:rPr sz="2000" b="0" dirty="0" err="1">
                          <a:solidFill>
                            <a:srgbClr val="013346"/>
                          </a:solidFill>
                          <a:latin typeface="微软雅黑" panose="020B0503020204020204" charset="-122"/>
                          <a:ea typeface="微软雅黑" panose="020B0503020204020204" charset="-122"/>
                        </a:rPr>
                        <a:t>法定采购方式</a:t>
                      </a:r>
                      <a:endParaRPr sz="2000" b="0" dirty="0">
                        <a:solidFill>
                          <a:srgbClr val="013346"/>
                        </a:solidFill>
                        <a:latin typeface="微软雅黑" panose="020B0503020204020204" charset="-122"/>
                        <a:ea typeface="微软雅黑" panose="020B0503020204020204" charset="-122"/>
                      </a:endParaRPr>
                    </a:p>
                  </a:txBody>
                  <a:tcPr marL="114300" marR="114300" marT="76200" marB="76200" anchor="ctr">
                    <a:lnL w="9525">
                      <a:solidFill>
                        <a:srgbClr val="C8EEFA"/>
                      </a:solidFill>
                      <a:prstDash val="solid"/>
                    </a:lnL>
                    <a:lnR w="9525">
                      <a:solidFill>
                        <a:srgbClr val="C8EEFA"/>
                      </a:solidFill>
                      <a:prstDash val="solid"/>
                    </a:lnR>
                    <a:lnT w="9525">
                      <a:solidFill>
                        <a:srgbClr val="C8EEFA"/>
                      </a:solidFill>
                      <a:prstDash val="solid"/>
                    </a:lnT>
                    <a:lnB w="9525">
                      <a:solidFill>
                        <a:srgbClr val="C8EEFA"/>
                      </a:solidFill>
                      <a:prstDash val="solid"/>
                    </a:lnB>
                    <a:solidFill>
                      <a:srgbClr val="FFFFFF"/>
                    </a:solidFill>
                  </a:tcPr>
                </a:tc>
                <a:tc>
                  <a:txBody>
                    <a:bodyPr/>
                    <a:lstStyle/>
                    <a:p>
                      <a:pPr algn="l"/>
                      <a:r>
                        <a:rPr sz="2000" b="0">
                          <a:solidFill>
                            <a:srgbClr val="013346"/>
                          </a:solidFill>
                          <a:latin typeface="微软雅黑" panose="020B0503020204020204" charset="-122"/>
                          <a:ea typeface="微软雅黑" panose="020B0503020204020204" charset="-122"/>
                        </a:rPr>
                        <a:t>法定采购方式</a:t>
                      </a:r>
                      <a:endParaRPr sz="2000" b="0">
                        <a:solidFill>
                          <a:srgbClr val="013346"/>
                        </a:solidFill>
                        <a:latin typeface="微软雅黑" panose="020B0503020204020204" charset="-122"/>
                        <a:ea typeface="微软雅黑" panose="020B0503020204020204" charset="-122"/>
                      </a:endParaRPr>
                    </a:p>
                  </a:txBody>
                  <a:tcPr marL="114300" marR="114300" marT="76200" marB="76200" anchor="ctr">
                    <a:lnL w="9525">
                      <a:solidFill>
                        <a:srgbClr val="C8EEFA"/>
                      </a:solidFill>
                      <a:prstDash val="solid"/>
                    </a:lnL>
                    <a:lnR w="9525">
                      <a:solidFill>
                        <a:srgbClr val="C8EEFA"/>
                      </a:solidFill>
                      <a:prstDash val="solid"/>
                    </a:lnR>
                    <a:lnT w="9525">
                      <a:solidFill>
                        <a:srgbClr val="C8EEFA"/>
                      </a:solidFill>
                      <a:prstDash val="solid"/>
                    </a:lnT>
                    <a:lnB w="9525">
                      <a:solidFill>
                        <a:srgbClr val="C8EEFA"/>
                      </a:solidFill>
                      <a:prstDash val="solid"/>
                    </a:lnB>
                    <a:solidFill>
                      <a:srgbClr val="FFFFFF"/>
                    </a:solidFill>
                  </a:tcPr>
                </a:tc>
                <a:tc>
                  <a:txBody>
                    <a:bodyPr/>
                    <a:lstStyle/>
                    <a:p>
                      <a:pPr algn="l"/>
                      <a:r>
                        <a:rPr sz="2000" b="0" dirty="0" err="1">
                          <a:solidFill>
                            <a:srgbClr val="013346"/>
                          </a:solidFill>
                          <a:latin typeface="微软雅黑" panose="020B0503020204020204" charset="-122"/>
                          <a:ea typeface="微软雅黑" panose="020B0503020204020204" charset="-122"/>
                        </a:rPr>
                        <a:t>保持不变</a:t>
                      </a:r>
                      <a:endParaRPr lang="en-US" altLang="zh-CN" sz="2000" b="0" dirty="0">
                        <a:solidFill>
                          <a:srgbClr val="013346"/>
                        </a:solidFill>
                        <a:latin typeface="微软雅黑" panose="020B0503020204020204" charset="-122"/>
                        <a:ea typeface="微软雅黑" panose="020B0503020204020204" charset="-122"/>
                      </a:endParaRPr>
                    </a:p>
                    <a:p>
                      <a:pPr algn="l"/>
                      <a:r>
                        <a:rPr sz="2000" b="0" dirty="0" err="1">
                          <a:solidFill>
                            <a:srgbClr val="013346"/>
                          </a:solidFill>
                          <a:latin typeface="微软雅黑" panose="020B0503020204020204" charset="-122"/>
                          <a:ea typeface="微软雅黑" panose="020B0503020204020204" charset="-122"/>
                        </a:rPr>
                        <a:t>严格合规</a:t>
                      </a:r>
                      <a:endParaRPr sz="2000" b="0" dirty="0">
                        <a:solidFill>
                          <a:srgbClr val="013346"/>
                        </a:solidFill>
                        <a:latin typeface="微软雅黑" panose="020B0503020204020204" charset="-122"/>
                        <a:ea typeface="微软雅黑" panose="020B0503020204020204" charset="-122"/>
                      </a:endParaRPr>
                    </a:p>
                  </a:txBody>
                  <a:tcPr marL="114300" marR="114300" marT="76200" marB="76200" anchor="ctr">
                    <a:lnL w="9525">
                      <a:solidFill>
                        <a:srgbClr val="C8EEFA"/>
                      </a:solidFill>
                      <a:prstDash val="solid"/>
                    </a:lnL>
                    <a:lnR w="9525">
                      <a:solidFill>
                        <a:srgbClr val="C8EEFA"/>
                      </a:solidFill>
                      <a:prstDash val="solid"/>
                    </a:lnR>
                    <a:lnT w="9525">
                      <a:solidFill>
                        <a:srgbClr val="C8EEFA"/>
                      </a:solidFill>
                      <a:prstDash val="solid"/>
                    </a:lnT>
                    <a:lnB w="9525">
                      <a:solidFill>
                        <a:srgbClr val="C8EEFA"/>
                      </a:solidFill>
                      <a:prstDash val="solid"/>
                    </a:lnB>
                    <a:solidFill>
                      <a:srgbClr val="FFFFFF"/>
                    </a:solidFill>
                  </a:tcPr>
                </a:tc>
              </a:tr>
              <a:tr h="1902588">
                <a:tc>
                  <a:txBody>
                    <a:bodyPr/>
                    <a:lstStyle/>
                    <a:p>
                      <a:pPr algn="l"/>
                      <a:r>
                        <a:rPr sz="2000" b="1" dirty="0" err="1">
                          <a:solidFill>
                            <a:srgbClr val="013346"/>
                          </a:solidFill>
                          <a:latin typeface="微软雅黑" panose="020B0503020204020204" charset="-122"/>
                          <a:ea typeface="微软雅黑" panose="020B0503020204020204" charset="-122"/>
                        </a:rPr>
                        <a:t>学校统一采购</a:t>
                      </a:r>
                      <a:endParaRPr sz="2000" b="1" dirty="0">
                        <a:solidFill>
                          <a:srgbClr val="013346"/>
                        </a:solidFill>
                        <a:latin typeface="微软雅黑" panose="020B0503020204020204" charset="-122"/>
                        <a:ea typeface="微软雅黑" panose="020B0503020204020204" charset="-122"/>
                      </a:endParaRPr>
                    </a:p>
                    <a:p>
                      <a:pPr algn="l"/>
                      <a:r>
                        <a:rPr sz="2000" b="1" dirty="0">
                          <a:solidFill>
                            <a:srgbClr val="6693A6"/>
                          </a:solidFill>
                          <a:latin typeface="微软雅黑" panose="020B0503020204020204" charset="-122"/>
                          <a:ea typeface="微软雅黑" panose="020B0503020204020204" charset="-122"/>
                        </a:rPr>
                        <a:t>（</a:t>
                      </a:r>
                      <a:r>
                        <a:rPr sz="2000" b="1" dirty="0" err="1">
                          <a:solidFill>
                            <a:srgbClr val="6693A6"/>
                          </a:solidFill>
                          <a:latin typeface="微软雅黑" panose="020B0503020204020204" charset="-122"/>
                          <a:ea typeface="微软雅黑" panose="020B0503020204020204" charset="-122"/>
                        </a:rPr>
                        <a:t>原集中采购</a:t>
                      </a:r>
                      <a:r>
                        <a:rPr sz="2000" b="1" dirty="0">
                          <a:solidFill>
                            <a:srgbClr val="6693A6"/>
                          </a:solidFill>
                          <a:latin typeface="微软雅黑" panose="020B0503020204020204" charset="-122"/>
                          <a:ea typeface="微软雅黑" panose="020B0503020204020204" charset="-122"/>
                        </a:rPr>
                        <a:t>）</a:t>
                      </a:r>
                      <a:endParaRPr sz="2000" b="1" dirty="0">
                        <a:solidFill>
                          <a:srgbClr val="6693A6"/>
                        </a:solidFill>
                        <a:latin typeface="微软雅黑" panose="020B0503020204020204" charset="-122"/>
                        <a:ea typeface="微软雅黑" panose="020B0503020204020204" charset="-122"/>
                      </a:endParaRPr>
                    </a:p>
                  </a:txBody>
                  <a:tcPr marL="114300" marR="114300" marT="76200" marB="76200" anchor="ctr">
                    <a:lnL w="9525">
                      <a:solidFill>
                        <a:srgbClr val="C8EEFA"/>
                      </a:solidFill>
                      <a:prstDash val="solid"/>
                    </a:lnL>
                    <a:lnR w="9525">
                      <a:solidFill>
                        <a:srgbClr val="C8EEFA"/>
                      </a:solidFill>
                      <a:prstDash val="solid"/>
                    </a:lnR>
                    <a:lnT w="9525">
                      <a:solidFill>
                        <a:srgbClr val="C8EEFA"/>
                      </a:solidFill>
                      <a:prstDash val="solid"/>
                    </a:lnT>
                    <a:lnB w="9525">
                      <a:solidFill>
                        <a:srgbClr val="C8EEFA"/>
                      </a:solidFill>
                      <a:prstDash val="solid"/>
                    </a:lnB>
                    <a:solidFill>
                      <a:srgbClr val="FFFFFF"/>
                    </a:solidFill>
                  </a:tcPr>
                </a:tc>
                <a:tc>
                  <a:txBody>
                    <a:bodyPr/>
                    <a:lstStyle/>
                    <a:p>
                      <a:pPr algn="l"/>
                      <a:r>
                        <a:rPr sz="2000" b="0" dirty="0" err="1">
                          <a:solidFill>
                            <a:srgbClr val="013346"/>
                          </a:solidFill>
                          <a:latin typeface="微软雅黑" panose="020B0503020204020204" charset="-122"/>
                          <a:ea typeface="微软雅黑" panose="020B0503020204020204" charset="-122"/>
                        </a:rPr>
                        <a:t>参照法定采购方式</a:t>
                      </a:r>
                      <a:endParaRPr lang="en-US" altLang="zh-CN" sz="2000" b="0" dirty="0">
                        <a:solidFill>
                          <a:srgbClr val="013346"/>
                        </a:solidFill>
                        <a:latin typeface="微软雅黑" panose="020B0503020204020204" charset="-122"/>
                        <a:ea typeface="微软雅黑" panose="020B0503020204020204" charset="-122"/>
                      </a:endParaRPr>
                    </a:p>
                    <a:p>
                      <a:pPr algn="l"/>
                      <a:r>
                        <a:rPr sz="2000" b="0" dirty="0">
                          <a:solidFill>
                            <a:srgbClr val="013346"/>
                          </a:solidFill>
                          <a:latin typeface="微软雅黑" panose="020B0503020204020204" charset="-122"/>
                          <a:ea typeface="微软雅黑" panose="020B0503020204020204" charset="-122"/>
                        </a:rPr>
                        <a:t>（</a:t>
                      </a:r>
                      <a:r>
                        <a:rPr sz="2000" b="0" dirty="0" err="1">
                          <a:solidFill>
                            <a:srgbClr val="013346"/>
                          </a:solidFill>
                          <a:latin typeface="微软雅黑" panose="020B0503020204020204" charset="-122"/>
                          <a:ea typeface="微软雅黑" panose="020B0503020204020204" charset="-122"/>
                        </a:rPr>
                        <a:t>略有灵活调整</a:t>
                      </a:r>
                      <a:r>
                        <a:rPr sz="2000" b="0" dirty="0">
                          <a:solidFill>
                            <a:srgbClr val="013346"/>
                          </a:solidFill>
                          <a:latin typeface="微软雅黑" panose="020B0503020204020204" charset="-122"/>
                          <a:ea typeface="微软雅黑" panose="020B0503020204020204" charset="-122"/>
                        </a:rPr>
                        <a:t>）</a:t>
                      </a:r>
                      <a:endParaRPr lang="en-US" altLang="zh-CN" sz="2000" b="0" dirty="0">
                        <a:solidFill>
                          <a:srgbClr val="013346"/>
                        </a:solidFill>
                        <a:latin typeface="微软雅黑" panose="020B0503020204020204" charset="-122"/>
                        <a:ea typeface="微软雅黑" panose="020B0503020204020204" charset="-122"/>
                      </a:endParaRPr>
                    </a:p>
                    <a:p>
                      <a:pPr algn="l"/>
                      <a:r>
                        <a:rPr sz="2000" b="0" dirty="0" err="1">
                          <a:solidFill>
                            <a:srgbClr val="013346"/>
                          </a:solidFill>
                          <a:latin typeface="微软雅黑" panose="020B0503020204020204" charset="-122"/>
                          <a:ea typeface="微软雅黑" panose="020B0503020204020204" charset="-122"/>
                        </a:rPr>
                        <a:t>直接选定</a:t>
                      </a:r>
                      <a:endParaRPr sz="2000" b="0" dirty="0">
                        <a:solidFill>
                          <a:srgbClr val="013346"/>
                        </a:solidFill>
                        <a:latin typeface="微软雅黑" panose="020B0503020204020204" charset="-122"/>
                        <a:ea typeface="微软雅黑" panose="020B0503020204020204" charset="-122"/>
                      </a:endParaRPr>
                    </a:p>
                  </a:txBody>
                  <a:tcPr marL="114300" marR="114300" marT="76200" marB="76200" anchor="ctr">
                    <a:lnL w="9525">
                      <a:solidFill>
                        <a:srgbClr val="C8EEFA"/>
                      </a:solidFill>
                      <a:prstDash val="solid"/>
                    </a:lnL>
                    <a:lnR w="9525">
                      <a:solidFill>
                        <a:srgbClr val="C8EEFA"/>
                      </a:solidFill>
                      <a:prstDash val="solid"/>
                    </a:lnR>
                    <a:lnT w="9525">
                      <a:solidFill>
                        <a:srgbClr val="C8EEFA"/>
                      </a:solidFill>
                      <a:prstDash val="solid"/>
                    </a:lnT>
                    <a:lnB w="9525">
                      <a:solidFill>
                        <a:srgbClr val="C8EEFA"/>
                      </a:solidFill>
                      <a:prstDash val="solid"/>
                    </a:lnB>
                    <a:solidFill>
                      <a:srgbClr val="FFFFFF"/>
                    </a:solidFill>
                  </a:tcPr>
                </a:tc>
                <a:tc>
                  <a:txBody>
                    <a:bodyPr/>
                    <a:lstStyle/>
                    <a:p>
                      <a:pPr algn="l"/>
                      <a:r>
                        <a:rPr sz="2000" b="0" dirty="0" err="1">
                          <a:solidFill>
                            <a:srgbClr val="013346"/>
                          </a:solidFill>
                          <a:latin typeface="微软雅黑" panose="020B0503020204020204" charset="-122"/>
                          <a:ea typeface="微软雅黑" panose="020B0503020204020204" charset="-122"/>
                        </a:rPr>
                        <a:t>参照法定采购方式</a:t>
                      </a:r>
                      <a:endParaRPr lang="en-US" altLang="zh-CN" sz="2000" b="0" dirty="0">
                        <a:solidFill>
                          <a:srgbClr val="013346"/>
                        </a:solidFill>
                        <a:latin typeface="微软雅黑" panose="020B0503020204020204" charset="-122"/>
                        <a:ea typeface="微软雅黑" panose="020B0503020204020204" charset="-122"/>
                      </a:endParaRPr>
                    </a:p>
                    <a:p>
                      <a:pPr algn="l"/>
                      <a:r>
                        <a:rPr sz="2000" b="0" dirty="0" err="1">
                          <a:solidFill>
                            <a:srgbClr val="FF0000"/>
                          </a:solidFill>
                          <a:latin typeface="微软雅黑" panose="020B0503020204020204" charset="-122"/>
                          <a:ea typeface="微软雅黑" panose="020B0503020204020204" charset="-122"/>
                        </a:rPr>
                        <a:t>代理比选</a:t>
                      </a:r>
                      <a:endParaRPr lang="en-US" altLang="zh-CN" sz="2000" b="0" dirty="0">
                        <a:solidFill>
                          <a:srgbClr val="FF0000"/>
                        </a:solidFill>
                        <a:latin typeface="微软雅黑" panose="020B0503020204020204" charset="-122"/>
                        <a:ea typeface="微软雅黑" panose="020B0503020204020204" charset="-122"/>
                      </a:endParaRPr>
                    </a:p>
                    <a:p>
                      <a:pPr algn="l"/>
                      <a:r>
                        <a:rPr sz="2000" b="0" dirty="0" err="1">
                          <a:solidFill>
                            <a:srgbClr val="FF0000"/>
                          </a:solidFill>
                          <a:latin typeface="微软雅黑" panose="020B0503020204020204" charset="-122"/>
                          <a:ea typeface="微软雅黑" panose="020B0503020204020204" charset="-122"/>
                        </a:rPr>
                        <a:t>公开遴选</a:t>
                      </a:r>
                      <a:endParaRPr lang="en-US" altLang="zh-CN" sz="2000" b="0" dirty="0">
                        <a:solidFill>
                          <a:srgbClr val="FF0000"/>
                        </a:solidFill>
                        <a:latin typeface="微软雅黑" panose="020B0503020204020204" charset="-122"/>
                        <a:ea typeface="微软雅黑" panose="020B0503020204020204" charset="-122"/>
                      </a:endParaRPr>
                    </a:p>
                    <a:p>
                      <a:pPr algn="l"/>
                      <a:r>
                        <a:rPr sz="2000" b="0" dirty="0" err="1">
                          <a:solidFill>
                            <a:srgbClr val="FF0000"/>
                          </a:solidFill>
                          <a:latin typeface="微软雅黑" panose="020B0503020204020204" charset="-122"/>
                          <a:ea typeface="微软雅黑" panose="020B0503020204020204" charset="-122"/>
                        </a:rPr>
                        <a:t>定向采购</a:t>
                      </a:r>
                      <a:endParaRPr sz="2000" b="0" dirty="0">
                        <a:solidFill>
                          <a:srgbClr val="FF0000"/>
                        </a:solidFill>
                        <a:latin typeface="微软雅黑" panose="020B0503020204020204" charset="-122"/>
                        <a:ea typeface="微软雅黑" panose="020B0503020204020204" charset="-122"/>
                      </a:endParaRPr>
                    </a:p>
                  </a:txBody>
                  <a:tcPr marL="114300" marR="114300" marT="76200" marB="76200" anchor="ctr">
                    <a:lnL w="9525">
                      <a:solidFill>
                        <a:srgbClr val="C8EEFA"/>
                      </a:solidFill>
                      <a:prstDash val="solid"/>
                    </a:lnL>
                    <a:lnR w="9525">
                      <a:solidFill>
                        <a:srgbClr val="C8EEFA"/>
                      </a:solidFill>
                      <a:prstDash val="solid"/>
                    </a:lnR>
                    <a:lnT w="9525">
                      <a:solidFill>
                        <a:srgbClr val="C8EEFA"/>
                      </a:solidFill>
                      <a:prstDash val="solid"/>
                    </a:lnT>
                    <a:lnB w="9525">
                      <a:solidFill>
                        <a:srgbClr val="C8EEFA"/>
                      </a:solidFill>
                      <a:prstDash val="solid"/>
                    </a:lnB>
                    <a:solidFill>
                      <a:srgbClr val="FFFFFF"/>
                    </a:solidFill>
                  </a:tcPr>
                </a:tc>
                <a:tc>
                  <a:txBody>
                    <a:bodyPr/>
                    <a:lstStyle/>
                    <a:p>
                      <a:pPr algn="l"/>
                      <a:r>
                        <a:rPr sz="2000" b="0" dirty="0" err="1">
                          <a:solidFill>
                            <a:srgbClr val="013346"/>
                          </a:solidFill>
                          <a:latin typeface="微软雅黑" panose="020B0503020204020204" charset="-122"/>
                          <a:ea typeface="微软雅黑" panose="020B0503020204020204" charset="-122"/>
                        </a:rPr>
                        <a:t>采购方式更灵活</a:t>
                      </a:r>
                      <a:endParaRPr sz="2000" b="0" dirty="0" err="1">
                        <a:solidFill>
                          <a:srgbClr val="013346"/>
                        </a:solidFill>
                        <a:latin typeface="微软雅黑" panose="020B0503020204020204" charset="-122"/>
                        <a:ea typeface="微软雅黑" panose="020B0503020204020204" charset="-122"/>
                      </a:endParaRPr>
                    </a:p>
                    <a:p>
                      <a:pPr algn="l"/>
                      <a:r>
                        <a:rPr lang="zh-CN" altLang="en-US" sz="2000" b="0" dirty="0">
                          <a:solidFill>
                            <a:srgbClr val="013346"/>
                          </a:solidFill>
                          <a:latin typeface="微软雅黑" panose="020B0503020204020204" charset="-122"/>
                          <a:ea typeface="微软雅黑" panose="020B0503020204020204" charset="-122"/>
                        </a:rPr>
                        <a:t>采购周期更紧凑</a:t>
                      </a:r>
                      <a:endParaRPr sz="2000" b="0" dirty="0">
                        <a:solidFill>
                          <a:srgbClr val="013346"/>
                        </a:solidFill>
                        <a:latin typeface="微软雅黑" panose="020B0503020204020204" charset="-122"/>
                        <a:ea typeface="微软雅黑" panose="020B0503020204020204" charset="-122"/>
                      </a:endParaRPr>
                    </a:p>
                  </a:txBody>
                  <a:tcPr marL="114300" marR="114300" marT="76200" marB="76200" anchor="ctr">
                    <a:lnL w="9525">
                      <a:solidFill>
                        <a:srgbClr val="C8EEFA"/>
                      </a:solidFill>
                      <a:prstDash val="solid"/>
                    </a:lnL>
                    <a:lnR w="9525">
                      <a:solidFill>
                        <a:srgbClr val="C8EEFA"/>
                      </a:solidFill>
                      <a:prstDash val="solid"/>
                    </a:lnR>
                    <a:lnT w="9525">
                      <a:solidFill>
                        <a:srgbClr val="C8EEFA"/>
                      </a:solidFill>
                      <a:prstDash val="solid"/>
                    </a:lnT>
                    <a:lnB w="9525">
                      <a:solidFill>
                        <a:srgbClr val="C8EEFA"/>
                      </a:solidFill>
                      <a:prstDash val="solid"/>
                    </a:lnB>
                    <a:solidFill>
                      <a:srgbClr val="FFFFFF"/>
                    </a:solidFill>
                  </a:tcPr>
                </a:tc>
              </a:tr>
              <a:tr h="1711147">
                <a:tc>
                  <a:txBody>
                    <a:bodyPr/>
                    <a:lstStyle/>
                    <a:p>
                      <a:pPr algn="l"/>
                      <a:r>
                        <a:rPr sz="2000" b="1">
                          <a:solidFill>
                            <a:srgbClr val="013346"/>
                          </a:solidFill>
                          <a:latin typeface="微软雅黑" panose="020B0503020204020204" charset="-122"/>
                          <a:ea typeface="微软雅黑" panose="020B0503020204020204" charset="-122"/>
                        </a:rPr>
                        <a:t>部门自行采购</a:t>
                      </a:r>
                      <a:endParaRPr sz="2000" b="1">
                        <a:solidFill>
                          <a:srgbClr val="013346"/>
                        </a:solidFill>
                        <a:latin typeface="微软雅黑" panose="020B0503020204020204" charset="-122"/>
                        <a:ea typeface="微软雅黑" panose="020B0503020204020204" charset="-122"/>
                      </a:endParaRPr>
                    </a:p>
                    <a:p>
                      <a:pPr algn="l"/>
                      <a:r>
                        <a:rPr sz="2000" b="1">
                          <a:solidFill>
                            <a:srgbClr val="6693A6"/>
                          </a:solidFill>
                          <a:latin typeface="微软雅黑" panose="020B0503020204020204" charset="-122"/>
                          <a:ea typeface="微软雅黑" panose="020B0503020204020204" charset="-122"/>
                        </a:rPr>
                        <a:t>（原分散采购）</a:t>
                      </a:r>
                      <a:endParaRPr sz="2000" b="1">
                        <a:solidFill>
                          <a:srgbClr val="6693A6"/>
                        </a:solidFill>
                        <a:latin typeface="微软雅黑" panose="020B0503020204020204" charset="-122"/>
                        <a:ea typeface="微软雅黑" panose="020B0503020204020204" charset="-122"/>
                      </a:endParaRPr>
                    </a:p>
                  </a:txBody>
                  <a:tcPr marL="114300" marR="114300" marT="76200" marB="76200" anchor="ctr">
                    <a:lnL w="9525">
                      <a:solidFill>
                        <a:srgbClr val="C8EEFA"/>
                      </a:solidFill>
                      <a:prstDash val="solid"/>
                    </a:lnL>
                    <a:lnR w="9525">
                      <a:solidFill>
                        <a:srgbClr val="C8EEFA"/>
                      </a:solidFill>
                      <a:prstDash val="solid"/>
                    </a:lnR>
                    <a:lnT w="9525">
                      <a:solidFill>
                        <a:srgbClr val="C8EEFA"/>
                      </a:solidFill>
                      <a:prstDash val="solid"/>
                    </a:lnT>
                    <a:lnB w="9525">
                      <a:solidFill>
                        <a:srgbClr val="C8EEFA"/>
                      </a:solidFill>
                      <a:prstDash val="solid"/>
                    </a:lnB>
                    <a:solidFill>
                      <a:srgbClr val="FFFFFF"/>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0" dirty="0">
                          <a:solidFill>
                            <a:srgbClr val="013346"/>
                          </a:solidFill>
                          <a:latin typeface="微软雅黑" panose="020B0503020204020204" charset="-122"/>
                          <a:ea typeface="微软雅黑" panose="020B0503020204020204" charset="-122"/>
                        </a:rPr>
                        <a:t>比选</a:t>
                      </a:r>
                      <a:endParaRPr lang="zh-CN" altLang="en-US" sz="2000" b="0" dirty="0">
                        <a:solidFill>
                          <a:srgbClr val="013346"/>
                        </a:solidFill>
                        <a:latin typeface="微软雅黑" panose="020B0503020204020204" charset="-122"/>
                        <a:ea typeface="微软雅黑" panose="020B0503020204020204" charset="-122"/>
                      </a:endParaRPr>
                    </a:p>
                    <a:p>
                      <a:pPr algn="l"/>
                      <a:r>
                        <a:rPr sz="2000" b="0" dirty="0" err="1">
                          <a:solidFill>
                            <a:srgbClr val="013346"/>
                          </a:solidFill>
                          <a:latin typeface="微软雅黑" panose="020B0503020204020204" charset="-122"/>
                          <a:ea typeface="微软雅黑" panose="020B0503020204020204" charset="-122"/>
                        </a:rPr>
                        <a:t>询价</a:t>
                      </a:r>
                      <a:endParaRPr lang="en-US" altLang="zh-CN" sz="2000" b="0" dirty="0">
                        <a:solidFill>
                          <a:srgbClr val="013346"/>
                        </a:solidFill>
                        <a:latin typeface="微软雅黑" panose="020B0503020204020204" charset="-122"/>
                        <a:ea typeface="微软雅黑" panose="020B0503020204020204" charset="-122"/>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0" dirty="0">
                          <a:solidFill>
                            <a:srgbClr val="013346"/>
                          </a:solidFill>
                          <a:latin typeface="微软雅黑" panose="020B0503020204020204" charset="-122"/>
                          <a:ea typeface="微软雅黑" panose="020B0503020204020204" charset="-122"/>
                        </a:rPr>
                        <a:t>直接选定</a:t>
                      </a:r>
                      <a:endParaRPr lang="zh-CN" altLang="en-US" sz="2000" b="0" dirty="0">
                        <a:solidFill>
                          <a:srgbClr val="013346"/>
                        </a:solidFill>
                        <a:latin typeface="微软雅黑" panose="020B0503020204020204" charset="-122"/>
                        <a:ea typeface="微软雅黑" panose="020B0503020204020204" charset="-122"/>
                      </a:endParaRPr>
                    </a:p>
                    <a:p>
                      <a:pPr algn="l"/>
                      <a:r>
                        <a:rPr sz="2000" b="0" dirty="0" err="1">
                          <a:solidFill>
                            <a:srgbClr val="013346"/>
                          </a:solidFill>
                          <a:latin typeface="微软雅黑" panose="020B0503020204020204" charset="-122"/>
                          <a:ea typeface="微软雅黑" panose="020B0503020204020204" charset="-122"/>
                        </a:rPr>
                        <a:t>单一来源采购</a:t>
                      </a:r>
                      <a:endParaRPr lang="en-US" altLang="zh-CN" sz="2000" b="0" dirty="0">
                        <a:solidFill>
                          <a:srgbClr val="013346"/>
                        </a:solidFill>
                        <a:latin typeface="微软雅黑" panose="020B0503020204020204" charset="-122"/>
                        <a:ea typeface="微软雅黑" panose="020B0503020204020204" charset="-122"/>
                      </a:endParaRPr>
                    </a:p>
                  </a:txBody>
                  <a:tcPr marL="114300" marR="114300" marT="76200" marB="76200" anchor="ctr">
                    <a:lnL w="9525">
                      <a:solidFill>
                        <a:srgbClr val="C8EEFA"/>
                      </a:solidFill>
                      <a:prstDash val="solid"/>
                    </a:lnL>
                    <a:lnR w="9525">
                      <a:solidFill>
                        <a:srgbClr val="C8EEFA"/>
                      </a:solidFill>
                      <a:prstDash val="solid"/>
                    </a:lnR>
                    <a:lnT w="9525">
                      <a:solidFill>
                        <a:srgbClr val="C8EEFA"/>
                      </a:solidFill>
                      <a:prstDash val="solid"/>
                    </a:lnT>
                    <a:lnB w="9525">
                      <a:solidFill>
                        <a:srgbClr val="C8EEFA"/>
                      </a:solidFill>
                      <a:prstDash val="solid"/>
                    </a:lnB>
                    <a:solidFill>
                      <a:srgbClr val="FFFFFF"/>
                    </a:solidFill>
                  </a:tcPr>
                </a:tc>
                <a:tc>
                  <a:txBody>
                    <a:bodyPr/>
                    <a:lstStyle/>
                    <a:p>
                      <a:pPr algn="l"/>
                      <a:r>
                        <a:rPr sz="2000" b="0" dirty="0" err="1">
                          <a:solidFill>
                            <a:srgbClr val="FF0000"/>
                          </a:solidFill>
                          <a:latin typeface="微软雅黑" panose="020B0503020204020204" charset="-122"/>
                          <a:ea typeface="微软雅黑" panose="020B0503020204020204" charset="-122"/>
                        </a:rPr>
                        <a:t>部门比选</a:t>
                      </a:r>
                      <a:endParaRPr lang="en-US" altLang="zh-CN" sz="2000" b="0" dirty="0">
                        <a:solidFill>
                          <a:srgbClr val="FF0000"/>
                        </a:solidFill>
                        <a:latin typeface="微软雅黑" panose="020B0503020204020204" charset="-122"/>
                        <a:ea typeface="微软雅黑" panose="020B0503020204020204" charset="-122"/>
                      </a:endParaRPr>
                    </a:p>
                    <a:p>
                      <a:pPr algn="l"/>
                      <a:r>
                        <a:rPr sz="2000" b="0" dirty="0" err="1">
                          <a:solidFill>
                            <a:srgbClr val="FF0000"/>
                          </a:solidFill>
                          <a:latin typeface="微软雅黑" panose="020B0503020204020204" charset="-122"/>
                          <a:ea typeface="微软雅黑" panose="020B0503020204020204" charset="-122"/>
                        </a:rPr>
                        <a:t>网上商城采购</a:t>
                      </a:r>
                      <a:endParaRPr lang="en-US" altLang="zh-CN" sz="2000" b="0" dirty="0">
                        <a:solidFill>
                          <a:srgbClr val="FF0000"/>
                        </a:solidFill>
                        <a:latin typeface="微软雅黑" panose="020B0503020204020204" charset="-122"/>
                        <a:ea typeface="微软雅黑" panose="020B0503020204020204" charset="-122"/>
                      </a:endParaRPr>
                    </a:p>
                    <a:p>
                      <a:pPr algn="l"/>
                      <a:r>
                        <a:rPr sz="2000" b="0" dirty="0" err="1">
                          <a:solidFill>
                            <a:srgbClr val="FF0000"/>
                          </a:solidFill>
                          <a:latin typeface="微软雅黑" panose="020B0503020204020204" charset="-122"/>
                          <a:ea typeface="微软雅黑" panose="020B0503020204020204" charset="-122"/>
                        </a:rPr>
                        <a:t>定向采购</a:t>
                      </a:r>
                      <a:endParaRPr sz="2000" b="0" dirty="0">
                        <a:solidFill>
                          <a:srgbClr val="FF0000"/>
                        </a:solidFill>
                        <a:latin typeface="微软雅黑" panose="020B0503020204020204" charset="-122"/>
                        <a:ea typeface="微软雅黑" panose="020B0503020204020204" charset="-122"/>
                      </a:endParaRPr>
                    </a:p>
                    <a:p>
                      <a:pPr algn="l"/>
                      <a:r>
                        <a:rPr sz="2000" b="0" dirty="0" err="1">
                          <a:solidFill>
                            <a:srgbClr val="FF0000"/>
                          </a:solidFill>
                          <a:latin typeface="微软雅黑" panose="020B0503020204020204" charset="-122"/>
                          <a:ea typeface="微软雅黑" panose="020B0503020204020204" charset="-122"/>
                        </a:rPr>
                        <a:t>直接采购</a:t>
                      </a:r>
                      <a:r>
                        <a:rPr lang="en-US" altLang="zh-CN" sz="2000" b="0" dirty="0">
                          <a:solidFill>
                            <a:srgbClr val="FF0000"/>
                          </a:solidFill>
                          <a:latin typeface="微软雅黑" panose="020B0503020204020204" charset="-122"/>
                          <a:ea typeface="微软雅黑" panose="020B0503020204020204" charset="-122"/>
                        </a:rPr>
                        <a:t> </a:t>
                      </a:r>
                      <a:r>
                        <a:rPr lang="zh-CN" altLang="en-US" sz="2000" b="0" dirty="0">
                          <a:solidFill>
                            <a:srgbClr val="FF0000"/>
                          </a:solidFill>
                          <a:latin typeface="微软雅黑" panose="020B0503020204020204" charset="-122"/>
                          <a:ea typeface="微软雅黑" panose="020B0503020204020204" charset="-122"/>
                        </a:rPr>
                        <a:t>（＜</a:t>
                      </a:r>
                      <a:r>
                        <a:rPr lang="en-US" altLang="zh-CN" sz="2000" b="0" dirty="0">
                          <a:solidFill>
                            <a:srgbClr val="FF0000"/>
                          </a:solidFill>
                          <a:latin typeface="微软雅黑" panose="020B0503020204020204" charset="-122"/>
                          <a:ea typeface="微软雅黑" panose="020B0503020204020204" charset="-122"/>
                        </a:rPr>
                        <a:t>2</a:t>
                      </a:r>
                      <a:r>
                        <a:rPr lang="zh-CN" altLang="en-US" sz="2000" b="0" dirty="0">
                          <a:solidFill>
                            <a:srgbClr val="FF0000"/>
                          </a:solidFill>
                          <a:latin typeface="微软雅黑" panose="020B0503020204020204" charset="-122"/>
                          <a:ea typeface="微软雅黑" panose="020B0503020204020204" charset="-122"/>
                        </a:rPr>
                        <a:t>万）</a:t>
                      </a:r>
                      <a:endParaRPr lang="en-US" altLang="zh-CN" sz="2000" b="0" dirty="0">
                        <a:solidFill>
                          <a:srgbClr val="FF0000"/>
                        </a:solidFill>
                        <a:latin typeface="微软雅黑" panose="020B0503020204020204" charset="-122"/>
                        <a:ea typeface="微软雅黑" panose="020B0503020204020204" charset="-122"/>
                      </a:endParaRPr>
                    </a:p>
                    <a:p>
                      <a:pPr algn="l"/>
                      <a:r>
                        <a:rPr lang="zh-CN" altLang="en-US" sz="2000" b="0" strike="sngStrike" dirty="0">
                          <a:solidFill>
                            <a:srgbClr val="00B050"/>
                          </a:solidFill>
                          <a:latin typeface="微软雅黑" panose="020B0503020204020204" charset="-122"/>
                          <a:ea typeface="微软雅黑" panose="020B0503020204020204" charset="-122"/>
                        </a:rPr>
                        <a:t>单一来源采购（取消）</a:t>
                      </a:r>
                      <a:endParaRPr sz="2000" b="0" strike="sngStrike" dirty="0">
                        <a:solidFill>
                          <a:srgbClr val="00B050"/>
                        </a:solidFill>
                        <a:latin typeface="微软雅黑" panose="020B0503020204020204" charset="-122"/>
                        <a:ea typeface="微软雅黑" panose="020B0503020204020204" charset="-122"/>
                      </a:endParaRPr>
                    </a:p>
                  </a:txBody>
                  <a:tcPr marL="114300" marR="114300" marT="76200" marB="76200" anchor="ctr">
                    <a:lnL w="9525">
                      <a:solidFill>
                        <a:srgbClr val="C8EEFA"/>
                      </a:solidFill>
                      <a:prstDash val="solid"/>
                    </a:lnL>
                    <a:lnR w="9525">
                      <a:solidFill>
                        <a:srgbClr val="C8EEFA"/>
                      </a:solidFill>
                      <a:prstDash val="solid"/>
                    </a:lnR>
                    <a:lnT w="9525">
                      <a:solidFill>
                        <a:srgbClr val="C8EEFA"/>
                      </a:solidFill>
                      <a:prstDash val="solid"/>
                    </a:lnT>
                    <a:lnB w="9525">
                      <a:solidFill>
                        <a:srgbClr val="C8EEFA"/>
                      </a:solidFill>
                      <a:prstDash val="solid"/>
                    </a:lnB>
                    <a:solidFill>
                      <a:srgbClr val="FFFFFF"/>
                    </a:solidFill>
                  </a:tcPr>
                </a:tc>
                <a:tc>
                  <a:txBody>
                    <a:bodyPr/>
                    <a:lstStyle/>
                    <a:p>
                      <a:pPr algn="l"/>
                      <a:r>
                        <a:rPr sz="2000" b="0" dirty="0" err="1">
                          <a:solidFill>
                            <a:srgbClr val="013346"/>
                          </a:solidFill>
                          <a:latin typeface="微软雅黑" panose="020B0503020204020204" charset="-122"/>
                          <a:ea typeface="微软雅黑" panose="020B0503020204020204" charset="-122"/>
                        </a:rPr>
                        <a:t>适配小额高频采购</a:t>
                      </a:r>
                      <a:endParaRPr lang="en-US" altLang="zh-CN" sz="2000" b="0" dirty="0">
                        <a:solidFill>
                          <a:srgbClr val="013346"/>
                        </a:solidFill>
                        <a:latin typeface="微软雅黑" panose="020B0503020204020204" charset="-122"/>
                        <a:ea typeface="微软雅黑" panose="020B0503020204020204" charset="-122"/>
                      </a:endParaRPr>
                    </a:p>
                    <a:p>
                      <a:pPr algn="l"/>
                      <a:r>
                        <a:rPr sz="2000" b="0" dirty="0" err="1">
                          <a:solidFill>
                            <a:srgbClr val="013346"/>
                          </a:solidFill>
                          <a:latin typeface="微软雅黑" panose="020B0503020204020204" charset="-122"/>
                          <a:ea typeface="微软雅黑" panose="020B0503020204020204" charset="-122"/>
                        </a:rPr>
                        <a:t>简化流程</a:t>
                      </a:r>
                      <a:endParaRPr sz="2000" b="0" dirty="0">
                        <a:solidFill>
                          <a:srgbClr val="013346"/>
                        </a:solidFill>
                        <a:latin typeface="微软雅黑" panose="020B0503020204020204" charset="-122"/>
                        <a:ea typeface="微软雅黑" panose="020B0503020204020204" charset="-122"/>
                      </a:endParaRPr>
                    </a:p>
                  </a:txBody>
                  <a:tcPr marL="114300" marR="114300" marT="76200" marB="76200" anchor="ctr">
                    <a:lnL w="9525">
                      <a:solidFill>
                        <a:srgbClr val="C8EEFA"/>
                      </a:solidFill>
                      <a:prstDash val="solid"/>
                    </a:lnL>
                    <a:lnR w="9525">
                      <a:solidFill>
                        <a:srgbClr val="C8EEFA"/>
                      </a:solidFill>
                      <a:prstDash val="solid"/>
                    </a:lnR>
                    <a:lnT w="9525">
                      <a:solidFill>
                        <a:srgbClr val="C8EEFA"/>
                      </a:solidFill>
                      <a:prstDash val="solid"/>
                    </a:lnT>
                    <a:lnB w="9525">
                      <a:solidFill>
                        <a:srgbClr val="C8EEFA"/>
                      </a:solidFill>
                      <a:prstDash val="solid"/>
                    </a:lnB>
                    <a:solidFill>
                      <a:srgbClr val="FFFFFF"/>
                    </a:solidFill>
                  </a:tcPr>
                </a:tc>
              </a:tr>
            </a:tbl>
          </a:graphicData>
        </a:graphic>
      </p:graphicFrame>
      <p:cxnSp>
        <p:nvCxnSpPr>
          <p:cNvPr id="5" name="直接箭头连接符 4"/>
          <p:cNvCxnSpPr/>
          <p:nvPr/>
        </p:nvCxnSpPr>
        <p:spPr>
          <a:xfrm>
            <a:off x="4256116" y="3815542"/>
            <a:ext cx="1839884" cy="141316"/>
          </a:xfrm>
          <a:prstGeom prst="straightConnector1">
            <a:avLst/>
          </a:prstGeom>
          <a:ln>
            <a:solidFill>
              <a:srgbClr val="FF0000"/>
            </a:solidFill>
            <a:tailEnd type="triangle"/>
          </a:ln>
        </p:spPr>
        <p:style>
          <a:lnRef idx="1">
            <a:schemeClr val="accent5"/>
          </a:lnRef>
          <a:fillRef idx="0">
            <a:schemeClr val="accent5"/>
          </a:fillRef>
          <a:effectRef idx="0">
            <a:schemeClr val="accent5"/>
          </a:effectRef>
          <a:fontRef idx="minor">
            <a:schemeClr val="tx1"/>
          </a:fontRef>
        </p:style>
      </p:cxnSp>
      <p:cxnSp>
        <p:nvCxnSpPr>
          <p:cNvPr id="7" name="直接箭头连接符 6"/>
          <p:cNvCxnSpPr/>
          <p:nvPr/>
        </p:nvCxnSpPr>
        <p:spPr>
          <a:xfrm>
            <a:off x="3682538" y="4804757"/>
            <a:ext cx="2344189" cy="0"/>
          </a:xfrm>
          <a:prstGeom prst="straightConnector1">
            <a:avLst/>
          </a:prstGeom>
          <a:ln>
            <a:solidFill>
              <a:srgbClr val="FF0000"/>
            </a:solidFill>
            <a:tailEnd type="triangle"/>
          </a:ln>
        </p:spPr>
        <p:style>
          <a:lnRef idx="1">
            <a:schemeClr val="accent5"/>
          </a:lnRef>
          <a:fillRef idx="0">
            <a:schemeClr val="accent5"/>
          </a:fillRef>
          <a:effectRef idx="0">
            <a:schemeClr val="accent5"/>
          </a:effectRef>
          <a:fontRef idx="minor">
            <a:schemeClr val="tx1"/>
          </a:fontRef>
        </p:style>
      </p:cxnSp>
      <p:cxnSp>
        <p:nvCxnSpPr>
          <p:cNvPr id="9" name="直接箭头连接符 8"/>
          <p:cNvCxnSpPr/>
          <p:nvPr/>
        </p:nvCxnSpPr>
        <p:spPr>
          <a:xfrm flipV="1">
            <a:off x="3682538" y="4804757"/>
            <a:ext cx="2344189" cy="365759"/>
          </a:xfrm>
          <a:prstGeom prst="straightConnector1">
            <a:avLst/>
          </a:prstGeom>
          <a:ln>
            <a:solidFill>
              <a:srgbClr val="FF0000"/>
            </a:solidFill>
            <a:tailEnd type="triangle"/>
          </a:ln>
        </p:spPr>
        <p:style>
          <a:lnRef idx="1">
            <a:schemeClr val="accent5"/>
          </a:lnRef>
          <a:fillRef idx="0">
            <a:schemeClr val="accent5"/>
          </a:fillRef>
          <a:effectRef idx="0">
            <a:schemeClr val="accent5"/>
          </a:effectRef>
          <a:fontRef idx="minor">
            <a:schemeClr val="tx1"/>
          </a:fontRef>
        </p:style>
      </p:cxnSp>
      <p:cxnSp>
        <p:nvCxnSpPr>
          <p:cNvPr id="13" name="直接箭头连接符 12"/>
          <p:cNvCxnSpPr/>
          <p:nvPr/>
        </p:nvCxnSpPr>
        <p:spPr>
          <a:xfrm flipV="1">
            <a:off x="4256116" y="5328459"/>
            <a:ext cx="1770611" cy="108065"/>
          </a:xfrm>
          <a:prstGeom prst="straightConnector1">
            <a:avLst/>
          </a:prstGeom>
          <a:ln>
            <a:solidFill>
              <a:srgbClr val="FF0000"/>
            </a:solidFill>
            <a:tailEnd type="triangle"/>
          </a:ln>
        </p:spPr>
        <p:style>
          <a:lnRef idx="1">
            <a:schemeClr val="accent5"/>
          </a:lnRef>
          <a:fillRef idx="0">
            <a:schemeClr val="accent5"/>
          </a:fillRef>
          <a:effectRef idx="0">
            <a:schemeClr val="accent5"/>
          </a:effectRef>
          <a:fontRef idx="minor">
            <a:schemeClr val="tx1"/>
          </a:fontRef>
        </p:style>
      </p:cxnSp>
      <p:cxnSp>
        <p:nvCxnSpPr>
          <p:cNvPr id="16" name="直接箭头连接符 15"/>
          <p:cNvCxnSpPr/>
          <p:nvPr/>
        </p:nvCxnSpPr>
        <p:spPr>
          <a:xfrm>
            <a:off x="4763193" y="5810596"/>
            <a:ext cx="1332807" cy="124692"/>
          </a:xfrm>
          <a:prstGeom prst="straightConnector1">
            <a:avLst/>
          </a:prstGeom>
          <a:ln>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p:nvPr/>
        </p:nvCxnSpPr>
        <p:spPr>
          <a:xfrm flipV="1">
            <a:off x="4256116" y="5070764"/>
            <a:ext cx="1770611" cy="365760"/>
          </a:xfrm>
          <a:prstGeom prst="straightConnector1">
            <a:avLst/>
          </a:prstGeom>
          <a:ln>
            <a:solidFill>
              <a:srgbClr val="FF3300"/>
            </a:solidFill>
            <a:tailEnd type="triangle"/>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p:nvPr/>
        </p:nvCxnSpPr>
        <p:spPr>
          <a:xfrm flipV="1">
            <a:off x="5112327" y="3366656"/>
            <a:ext cx="983673" cy="191182"/>
          </a:xfrm>
          <a:prstGeom prst="straightConnector1">
            <a:avLst/>
          </a:prstGeom>
          <a:ln>
            <a:solidFill>
              <a:srgbClr val="FF3300"/>
            </a:solidFill>
            <a:tailEnd type="triangle"/>
          </a:ln>
        </p:spPr>
        <p:style>
          <a:lnRef idx="1">
            <a:schemeClr val="accent1"/>
          </a:lnRef>
          <a:fillRef idx="0">
            <a:schemeClr val="accent1"/>
          </a:fillRef>
          <a:effectRef idx="0">
            <a:schemeClr val="accent1"/>
          </a:effectRef>
          <a:fontRef idx="minor">
            <a:schemeClr val="tx1"/>
          </a:fontRef>
        </p:style>
      </p:cxnSp>
      <p:cxnSp>
        <p:nvCxnSpPr>
          <p:cNvPr id="23" name="直接箭头连接符 22"/>
          <p:cNvCxnSpPr/>
          <p:nvPr/>
        </p:nvCxnSpPr>
        <p:spPr>
          <a:xfrm>
            <a:off x="5112327" y="3557838"/>
            <a:ext cx="983673" cy="141326"/>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533400" y="357188"/>
            <a:ext cx="11125200" cy="500063"/>
          </a:xfrm>
          <a:prstGeom prst="rect">
            <a:avLst/>
          </a:prstGeom>
          <a:noFill/>
        </p:spPr>
        <p:txBody>
          <a:bodyPr wrap="square" lIns="0" tIns="0" rIns="0" bIns="0" rtlCol="0" anchor="t">
            <a:noAutofit/>
          </a:bodyPr>
          <a:lstStyle/>
          <a:p>
            <a:pPr algn="l">
              <a:lnSpc>
                <a:spcPct val="100000"/>
              </a:lnSpc>
            </a:pPr>
            <a:r>
              <a:rPr lang="zh-CN" sz="3000" b="1" dirty="0">
                <a:solidFill>
                  <a:srgbClr val="013346"/>
                </a:solidFill>
                <a:latin typeface="汉仪铸字美心体W" panose="00020600040101010101" charset="-122"/>
                <a:ea typeface="汉仪铸字美心体W" panose="00020600040101010101" charset="-122"/>
              </a:rPr>
              <a:t>货物与服务学校统一采购限额调整</a:t>
            </a:r>
            <a:endParaRPr lang="zh-CN" sz="3000" b="1" dirty="0">
              <a:solidFill>
                <a:srgbClr val="013346"/>
              </a:solidFill>
              <a:latin typeface="汉仪铸字美心体W" panose="00020600040101010101" charset="-122"/>
              <a:ea typeface="汉仪铸字美心体W" panose="00020600040101010101" charset="-122"/>
            </a:endParaRPr>
          </a:p>
        </p:txBody>
      </p:sp>
      <p:sp>
        <p:nvSpPr>
          <p:cNvPr id="4" name="任意多边形 3"/>
          <p:cNvSpPr/>
          <p:nvPr>
            <p:custDataLst>
              <p:tags r:id="rId2"/>
            </p:custDataLst>
          </p:nvPr>
        </p:nvSpPr>
        <p:spPr>
          <a:xfrm>
            <a:off x="575945" y="1109345"/>
            <a:ext cx="11039475" cy="1295400"/>
          </a:xfrm>
          <a:custGeom>
            <a:avLst/>
            <a:gdLst>
              <a:gd name="sw" fmla="*/ 1 w 17385"/>
              <a:gd name="sh" fmla="*/ 1 h 2040"/>
              <a:gd name="mins" fmla="min sw sh"/>
              <a:gd name="dsw" fmla="+- 0 sw mins"/>
              <a:gd name="dsh" fmla="+- 0 sh mins"/>
              <a:gd name="p0x0" fmla="*/ 120 w 17385"/>
              <a:gd name="p0y0" fmla="*/ 0 h 2040"/>
              <a:gd name="p0x1" fmla="*/ 17265 w 17385"/>
              <a:gd name="p0y1" fmla="*/ 0 h 2040"/>
              <a:gd name="p0x2" fmla="*/ 17331 w 17385"/>
              <a:gd name="p0y2" fmla="*/ 0 h 2040"/>
              <a:gd name="p0x3" fmla="*/ 17385 w 17385"/>
              <a:gd name="p0y3" fmla="*/ 53 h 2040"/>
              <a:gd name="p0x4" fmla="*/ 17385 w 17385"/>
              <a:gd name="p0y4" fmla="*/ 120 h 2040"/>
              <a:gd name="p0x5" fmla="*/ 17385 w 17385"/>
              <a:gd name="p0y5" fmla="*/ 1920 h 2040"/>
              <a:gd name="p0x6" fmla="*/ 17385 w 17385"/>
              <a:gd name="p0y6" fmla="*/ 1986 h 2040"/>
              <a:gd name="p0x7" fmla="*/ 17331 w 17385"/>
              <a:gd name="p0y7" fmla="*/ 2040 h 2040"/>
              <a:gd name="p0x8" fmla="*/ 17265 w 17385"/>
              <a:gd name="p0y8" fmla="*/ 2040 h 2040"/>
              <a:gd name="p0x9" fmla="*/ 120 w 17385"/>
              <a:gd name="p0y9" fmla="*/ 2040 h 2040"/>
              <a:gd name="p0x10" fmla="*/ 53 w 17385"/>
              <a:gd name="p0y10" fmla="*/ 2040 h 2040"/>
              <a:gd name="p0x11" fmla="*/ 0 w 17385"/>
              <a:gd name="p0y11" fmla="*/ 1986 h 2040"/>
              <a:gd name="p0x12" fmla="*/ 0 w 17385"/>
              <a:gd name="p0y12" fmla="*/ 1920 h 2040"/>
              <a:gd name="p0x13" fmla="*/ 0 w 17385"/>
              <a:gd name="p0y13" fmla="*/ 120 h 2040"/>
              <a:gd name="p0x14" fmla="*/ 0 w 17385"/>
              <a:gd name="p0y14" fmla="*/ 53 h 2040"/>
              <a:gd name="p0x15" fmla="*/ 53 w 17385"/>
              <a:gd name="p0y15" fmla="*/ 0 h 2040"/>
              <a:gd name="p0x16" fmla="*/ 120 w 17385"/>
              <a:gd name="p0y16" fmla="*/ 0 h 2040"/>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46BDFA"/>
          </a:solidFill>
          <a:ln w="9525" cmpd="sng">
            <a:solidFill>
              <a:srgbClr val="C8EEFA"/>
            </a:soli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5" name="文本框 4"/>
          <p:cNvSpPr txBox="1"/>
          <p:nvPr>
            <p:custDataLst>
              <p:tags r:id="rId3"/>
            </p:custDataLst>
          </p:nvPr>
        </p:nvSpPr>
        <p:spPr>
          <a:xfrm>
            <a:off x="1919659" y="1404938"/>
            <a:ext cx="1933051" cy="704850"/>
          </a:xfrm>
          <a:prstGeom prst="rect">
            <a:avLst/>
          </a:prstGeom>
          <a:noFill/>
        </p:spPr>
        <p:txBody>
          <a:bodyPr wrap="square" lIns="0" tIns="0" rIns="0" bIns="0" rtlCol="0" anchor="t">
            <a:noAutofit/>
          </a:bodyPr>
          <a:lstStyle/>
          <a:p>
            <a:pPr algn="l"/>
            <a:r>
              <a:rPr lang="en-US" sz="4200" b="1" dirty="0">
                <a:solidFill>
                  <a:srgbClr val="FF0000"/>
                </a:solidFill>
                <a:latin typeface="微软雅黑" panose="020B0503020204020204" charset="-122"/>
                <a:ea typeface="微软雅黑" panose="020B0503020204020204" charset="-122"/>
                <a:cs typeface="微软雅黑" panose="020B0503020204020204" charset="-122"/>
              </a:rPr>
              <a:t>20</a:t>
            </a:r>
            <a:r>
              <a:rPr lang="zh-CN" sz="4200" b="1" dirty="0">
                <a:solidFill>
                  <a:srgbClr val="FF0000"/>
                </a:solidFill>
                <a:latin typeface="微软雅黑" panose="020B0503020204020204" charset="-122"/>
                <a:ea typeface="微软雅黑" panose="020B0503020204020204" charset="-122"/>
                <a:cs typeface="微软雅黑" panose="020B0503020204020204" charset="-122"/>
              </a:rPr>
              <a:t>万元</a:t>
            </a:r>
            <a:endParaRPr lang="zh-CN" sz="4200" b="1" dirty="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7" name="矩形 6"/>
          <p:cNvSpPr/>
          <p:nvPr>
            <p:custDataLst>
              <p:tags r:id="rId4"/>
            </p:custDataLst>
          </p:nvPr>
        </p:nvSpPr>
        <p:spPr>
          <a:xfrm>
            <a:off x="4347845" y="1566545"/>
            <a:ext cx="9525" cy="381000"/>
          </a:xfrm>
          <a:prstGeom prst="rect">
            <a:avLst/>
          </a:prstGeom>
          <a:solidFill>
            <a:srgbClr val="FFFFFF">
              <a:alpha val="30196"/>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8" name="文本框 7"/>
          <p:cNvSpPr txBox="1"/>
          <p:nvPr>
            <p:custDataLst>
              <p:tags r:id="rId5"/>
            </p:custDataLst>
          </p:nvPr>
        </p:nvSpPr>
        <p:spPr>
          <a:xfrm>
            <a:off x="7053875" y="1593532"/>
            <a:ext cx="1104605" cy="404813"/>
          </a:xfrm>
          <a:prstGeom prst="rect">
            <a:avLst/>
          </a:prstGeom>
          <a:noFill/>
        </p:spPr>
        <p:txBody>
          <a:bodyPr wrap="square" lIns="0" tIns="0" rIns="0" bIns="0" rtlCol="0" anchor="t">
            <a:noAutofit/>
          </a:bodyPr>
          <a:lstStyle/>
          <a:p>
            <a:pPr algn="l"/>
            <a:r>
              <a:rPr lang="en-US" sz="2400" strike="sngStrike" dirty="0">
                <a:solidFill>
                  <a:srgbClr val="FFFFFF"/>
                </a:solidFill>
                <a:latin typeface="微软雅黑" panose="020B0503020204020204" charset="-122"/>
                <a:ea typeface="微软雅黑" panose="020B0503020204020204" charset="-122"/>
                <a:cs typeface="微软雅黑" panose="020B0503020204020204" charset="-122"/>
              </a:rPr>
              <a:t>10</a:t>
            </a:r>
            <a:r>
              <a:rPr lang="zh-CN" sz="2400" strike="sngStrike" dirty="0">
                <a:solidFill>
                  <a:srgbClr val="FFFFFF"/>
                </a:solidFill>
                <a:latin typeface="微软雅黑" panose="020B0503020204020204" charset="-122"/>
                <a:ea typeface="微软雅黑" panose="020B0503020204020204" charset="-122"/>
                <a:cs typeface="微软雅黑" panose="020B0503020204020204" charset="-122"/>
              </a:rPr>
              <a:t>万元</a:t>
            </a:r>
            <a:endParaRPr lang="zh-CN" sz="2400" strike="sngStrike" dirty="0">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custDataLst>
              <p:tags r:id="rId6"/>
            </p:custDataLst>
          </p:nvPr>
        </p:nvSpPr>
        <p:spPr>
          <a:xfrm>
            <a:off x="5385940" y="1669256"/>
            <a:ext cx="762000" cy="252413"/>
          </a:xfrm>
          <a:prstGeom prst="rect">
            <a:avLst/>
          </a:prstGeom>
          <a:noFill/>
        </p:spPr>
        <p:txBody>
          <a:bodyPr wrap="square" lIns="0" tIns="0" rIns="0" bIns="0" rtlCol="0" anchor="t">
            <a:noAutofit/>
          </a:bodyPr>
          <a:lstStyle/>
          <a:p>
            <a:pPr algn="l"/>
            <a:endParaRPr sz="1500" dirty="0">
              <a:solidFill>
                <a:srgbClr val="FFFFFF"/>
              </a:solidFill>
              <a:latin typeface="微软雅黑" panose="020B0503020204020204" charset="-122"/>
              <a:ea typeface="微软雅黑" panose="020B0503020204020204" charset="-122"/>
            </a:endParaRPr>
          </a:p>
        </p:txBody>
      </p:sp>
      <p:sp>
        <p:nvSpPr>
          <p:cNvPr id="10" name="矩形 9"/>
          <p:cNvSpPr/>
          <p:nvPr>
            <p:custDataLst>
              <p:tags r:id="rId7"/>
            </p:custDataLst>
          </p:nvPr>
        </p:nvSpPr>
        <p:spPr>
          <a:xfrm>
            <a:off x="6823710" y="1559560"/>
            <a:ext cx="9525" cy="381000"/>
          </a:xfrm>
          <a:prstGeom prst="rect">
            <a:avLst/>
          </a:prstGeom>
          <a:solidFill>
            <a:srgbClr val="FFFFFF">
              <a:alpha val="30196"/>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6" name="文本框 5"/>
          <p:cNvSpPr txBox="1"/>
          <p:nvPr>
            <p:custDataLst>
              <p:tags r:id="rId8"/>
            </p:custDataLst>
          </p:nvPr>
        </p:nvSpPr>
        <p:spPr>
          <a:xfrm>
            <a:off x="5822480" y="1616393"/>
            <a:ext cx="1066800" cy="352425"/>
          </a:xfrm>
          <a:prstGeom prst="rect">
            <a:avLst/>
          </a:prstGeom>
          <a:noFill/>
        </p:spPr>
        <p:txBody>
          <a:bodyPr wrap="square" lIns="0" tIns="0" rIns="0" bIns="0" rtlCol="0" anchor="t">
            <a:noAutofit/>
          </a:bodyPr>
          <a:lstStyle/>
          <a:p>
            <a:pPr algn="l"/>
            <a:r>
              <a:rPr sz="2100">
                <a:gradFill>
                  <a:gsLst>
                    <a:gs pos="50000">
                      <a:srgbClr val="1F5FBF"/>
                    </a:gs>
                    <a:gs pos="0">
                      <a:srgbClr val="1486CB"/>
                    </a:gs>
                    <a:gs pos="100000">
                      <a:srgbClr val="2A34B2"/>
                    </a:gs>
                  </a:gsLst>
                  <a:lin ang="5400000" scaled="1"/>
                </a:gradFill>
                <a:latin typeface="微软雅黑" panose="020B0503020204020204" charset="-122"/>
                <a:ea typeface="微软雅黑" panose="020B0503020204020204" charset="-122"/>
              </a:rPr>
              <a:t>新</a:t>
            </a:r>
            <a:r>
              <a:rPr lang="zh-CN" sz="2100">
                <a:gradFill>
                  <a:gsLst>
                    <a:gs pos="50000">
                      <a:srgbClr val="1F5FBF"/>
                    </a:gs>
                    <a:gs pos="0">
                      <a:srgbClr val="1486CB"/>
                    </a:gs>
                    <a:gs pos="100000">
                      <a:srgbClr val="2A34B2"/>
                    </a:gs>
                  </a:gsLst>
                  <a:lin ang="5400000" scaled="1"/>
                </a:gradFill>
                <a:latin typeface="微软雅黑" panose="020B0503020204020204" charset="-122"/>
                <a:ea typeface="微软雅黑" panose="020B0503020204020204" charset="-122"/>
              </a:rPr>
              <a:t>限额</a:t>
            </a:r>
            <a:endParaRPr lang="zh-CN" sz="2100">
              <a:gradFill>
                <a:gsLst>
                  <a:gs pos="50000">
                    <a:srgbClr val="1F5FBF"/>
                  </a:gs>
                  <a:gs pos="0">
                    <a:srgbClr val="1486CB"/>
                  </a:gs>
                  <a:gs pos="100000">
                    <a:srgbClr val="2A34B2"/>
                  </a:gs>
                </a:gsLst>
                <a:lin ang="5400000" scaled="1"/>
              </a:gradFill>
              <a:latin typeface="微软雅黑" panose="020B0503020204020204" charset="-122"/>
              <a:ea typeface="微软雅黑" panose="020B0503020204020204" charset="-122"/>
            </a:endParaRPr>
          </a:p>
        </p:txBody>
      </p:sp>
      <p:sp>
        <p:nvSpPr>
          <p:cNvPr id="12" name="任意多边形 11"/>
          <p:cNvSpPr/>
          <p:nvPr>
            <p:custDataLst>
              <p:tags r:id="rId9"/>
            </p:custDataLst>
          </p:nvPr>
        </p:nvSpPr>
        <p:spPr>
          <a:xfrm>
            <a:off x="575945" y="2642870"/>
            <a:ext cx="4859655" cy="3829050"/>
          </a:xfrm>
          <a:custGeom>
            <a:avLst/>
            <a:gdLst>
              <a:gd name="sw" fmla="*/ 1 w 7653"/>
              <a:gd name="sh" fmla="*/ 1 h 6030"/>
              <a:gd name="mins" fmla="min sw sh"/>
              <a:gd name="dsw" fmla="+- 0 sw mins"/>
              <a:gd name="dsh" fmla="+- 0 sh mins"/>
              <a:gd name="p0x0" fmla="*/ 120 w 7653"/>
              <a:gd name="p0y0" fmla="*/ 0 h 6030"/>
              <a:gd name="p0x1" fmla="*/ 7533 w 7653"/>
              <a:gd name="p0y1" fmla="*/ 0 h 6030"/>
              <a:gd name="p0x2" fmla="*/ 7599 w 7653"/>
              <a:gd name="p0y2" fmla="*/ 0 h 6030"/>
              <a:gd name="p0x3" fmla="*/ 7653 w 7653"/>
              <a:gd name="p0y3" fmla="*/ 53 h 6030"/>
              <a:gd name="p0x4" fmla="*/ 7653 w 7653"/>
              <a:gd name="p0y4" fmla="*/ 120 h 6030"/>
              <a:gd name="p0x5" fmla="*/ 7653 w 7653"/>
              <a:gd name="p0y5" fmla="*/ 5910 h 6030"/>
              <a:gd name="p0x6" fmla="*/ 7653 w 7653"/>
              <a:gd name="p0y6" fmla="*/ 5976 h 6030"/>
              <a:gd name="p0x7" fmla="*/ 7599 w 7653"/>
              <a:gd name="p0y7" fmla="*/ 6030 h 6030"/>
              <a:gd name="p0x8" fmla="*/ 7533 w 7653"/>
              <a:gd name="p0y8" fmla="*/ 6030 h 6030"/>
              <a:gd name="p0x9" fmla="*/ 120 w 7653"/>
              <a:gd name="p0y9" fmla="*/ 6030 h 6030"/>
              <a:gd name="p0x10" fmla="*/ 53 w 7653"/>
              <a:gd name="p0y10" fmla="*/ 6030 h 6030"/>
              <a:gd name="p0x11" fmla="*/ 0 w 7653"/>
              <a:gd name="p0y11" fmla="*/ 5976 h 6030"/>
              <a:gd name="p0x12" fmla="*/ 0 w 7653"/>
              <a:gd name="p0y12" fmla="*/ 5910 h 6030"/>
              <a:gd name="p0x13" fmla="*/ 0 w 7653"/>
              <a:gd name="p0y13" fmla="*/ 120 h 6030"/>
              <a:gd name="p0x14" fmla="*/ 0 w 7653"/>
              <a:gd name="p0y14" fmla="*/ 53 h 6030"/>
              <a:gd name="p0x15" fmla="*/ 53 w 7653"/>
              <a:gd name="p0y15" fmla="*/ 0 h 6030"/>
              <a:gd name="p0x16" fmla="*/ 120 w 7653"/>
              <a:gd name="p0y16" fmla="*/ 0 h 6030"/>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FFFFFF"/>
          </a:solidFill>
          <a:ln w="9525" cmpd="sng">
            <a:solidFill>
              <a:srgbClr val="C8EEFA"/>
            </a:soli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任意多边形 12"/>
          <p:cNvSpPr/>
          <p:nvPr>
            <p:custDataLst>
              <p:tags r:id="rId10"/>
            </p:custDataLst>
          </p:nvPr>
        </p:nvSpPr>
        <p:spPr>
          <a:xfrm>
            <a:off x="937318" y="3227850"/>
            <a:ext cx="614000" cy="419100"/>
          </a:xfrm>
          <a:custGeom>
            <a:avLst/>
            <a:gdLst>
              <a:gd name="sw" fmla="*/ 1 w 660"/>
              <a:gd name="sh" fmla="*/ 1 h 660"/>
              <a:gd name="mins" fmla="min sw sh"/>
              <a:gd name="dsw" fmla="+- 0 sw mins"/>
              <a:gd name="dsh" fmla="+- 0 sh mins"/>
              <a:gd name="p0x0" fmla="*/ 120 w 660"/>
              <a:gd name="p0y0" fmla="*/ 0 h 660"/>
              <a:gd name="p0x1" fmla="*/ 540 w 660"/>
              <a:gd name="p0y1" fmla="*/ 0 h 660"/>
              <a:gd name="p0x2" fmla="*/ 606 w 660"/>
              <a:gd name="p0y2" fmla="*/ 0 h 660"/>
              <a:gd name="p0x3" fmla="*/ 660 w 660"/>
              <a:gd name="p0y3" fmla="*/ 53 h 660"/>
              <a:gd name="p0x4" fmla="*/ 660 w 660"/>
              <a:gd name="p0y4" fmla="*/ 120 h 660"/>
              <a:gd name="p0x5" fmla="*/ 660 w 660"/>
              <a:gd name="p0y5" fmla="*/ 540 h 660"/>
              <a:gd name="p0x6" fmla="*/ 660 w 660"/>
              <a:gd name="p0y6" fmla="*/ 606 h 660"/>
              <a:gd name="p0x7" fmla="*/ 606 w 660"/>
              <a:gd name="p0y7" fmla="*/ 660 h 660"/>
              <a:gd name="p0x8" fmla="*/ 540 w 660"/>
              <a:gd name="p0y8" fmla="*/ 660 h 660"/>
              <a:gd name="p0x9" fmla="*/ 120 w 660"/>
              <a:gd name="p0y9" fmla="*/ 660 h 660"/>
              <a:gd name="p0x10" fmla="*/ 53 w 660"/>
              <a:gd name="p0y10" fmla="*/ 660 h 660"/>
              <a:gd name="p0x11" fmla="*/ 0 w 660"/>
              <a:gd name="p0y11" fmla="*/ 606 h 660"/>
              <a:gd name="p0x12" fmla="*/ 0 w 660"/>
              <a:gd name="p0y12" fmla="*/ 540 h 660"/>
              <a:gd name="p0x13" fmla="*/ 0 w 660"/>
              <a:gd name="p0y13" fmla="*/ 120 h 660"/>
              <a:gd name="p0x14" fmla="*/ 0 w 660"/>
              <a:gd name="p0y14" fmla="*/ 53 h 660"/>
              <a:gd name="p0x15" fmla="*/ 53 w 660"/>
              <a:gd name="p0y15" fmla="*/ 0 h 660"/>
              <a:gd name="p0x16" fmla="*/ 120 w 660"/>
              <a:gd name="p0y16" fmla="*/ 0 h 660"/>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DDF3FE"/>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2800"/>
          </a:p>
        </p:txBody>
      </p:sp>
      <p:pic>
        <p:nvPicPr>
          <p:cNvPr id="14" name="图片 13"/>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rcRect l="-1404" t="-2933" r="-1404" b="-2933"/>
          <a:stretch>
            <a:fillRect/>
          </a:stretch>
        </p:blipFill>
        <p:spPr>
          <a:xfrm>
            <a:off x="1053523" y="3309130"/>
            <a:ext cx="272579" cy="252095"/>
          </a:xfrm>
          <a:prstGeom prst="rect">
            <a:avLst/>
          </a:prstGeom>
        </p:spPr>
      </p:pic>
      <p:sp>
        <p:nvSpPr>
          <p:cNvPr id="15" name="文本框 14"/>
          <p:cNvSpPr txBox="1"/>
          <p:nvPr>
            <p:custDataLst>
              <p:tags r:id="rId14"/>
            </p:custDataLst>
          </p:nvPr>
        </p:nvSpPr>
        <p:spPr>
          <a:xfrm>
            <a:off x="1833468" y="3187412"/>
            <a:ext cx="2344362" cy="365760"/>
          </a:xfrm>
          <a:prstGeom prst="rect">
            <a:avLst/>
          </a:prstGeom>
          <a:noFill/>
        </p:spPr>
        <p:txBody>
          <a:bodyPr wrap="square" lIns="0" tIns="0" rIns="0" bIns="0" rtlCol="0" anchor="t">
            <a:noAutofit/>
          </a:bodyPr>
          <a:lstStyle/>
          <a:p>
            <a:pPr algn="l">
              <a:lnSpc>
                <a:spcPct val="104000"/>
              </a:lnSpc>
            </a:pPr>
            <a:r>
              <a:rPr lang="zh-CN" sz="3200" b="1" dirty="0">
                <a:solidFill>
                  <a:srgbClr val="295B6F"/>
                </a:solidFill>
                <a:latin typeface="微软雅黑" panose="020B0503020204020204" charset="-122"/>
                <a:ea typeface="微软雅黑" panose="020B0503020204020204" charset="-122"/>
              </a:rPr>
              <a:t>原制度规定</a:t>
            </a:r>
            <a:endParaRPr lang="zh-CN" sz="3200" b="1" dirty="0">
              <a:solidFill>
                <a:srgbClr val="295B6F"/>
              </a:solidFill>
              <a:latin typeface="微软雅黑" panose="020B0503020204020204" charset="-122"/>
              <a:ea typeface="微软雅黑" panose="020B0503020204020204" charset="-122"/>
            </a:endParaRPr>
          </a:p>
        </p:txBody>
      </p:sp>
      <p:sp>
        <p:nvSpPr>
          <p:cNvPr id="16" name="文本框 15"/>
          <p:cNvSpPr txBox="1"/>
          <p:nvPr>
            <p:custDataLst>
              <p:tags r:id="rId15"/>
            </p:custDataLst>
          </p:nvPr>
        </p:nvSpPr>
        <p:spPr>
          <a:xfrm>
            <a:off x="1414780" y="4123690"/>
            <a:ext cx="3676015" cy="328930"/>
          </a:xfrm>
          <a:prstGeom prst="rect">
            <a:avLst/>
          </a:prstGeom>
          <a:noFill/>
        </p:spPr>
        <p:txBody>
          <a:bodyPr wrap="square" lIns="0" tIns="0" rIns="0" bIns="0" rtlCol="0" anchor="t">
            <a:noAutofit/>
          </a:bodyPr>
          <a:lstStyle/>
          <a:p>
            <a:pPr algn="l">
              <a:lnSpc>
                <a:spcPct val="133000"/>
              </a:lnSpc>
            </a:pPr>
            <a:r>
              <a:rPr lang="en-US" altLang="zh-CN" sz="2000" dirty="0">
                <a:solidFill>
                  <a:srgbClr val="013346"/>
                </a:solidFill>
                <a:latin typeface="微软雅黑" panose="020B0503020204020204" charset="-122"/>
                <a:ea typeface="微软雅黑" panose="020B0503020204020204" charset="-122"/>
                <a:cs typeface="微软雅黑" panose="020B0503020204020204" charset="-122"/>
              </a:rPr>
              <a:t>      </a:t>
            </a:r>
            <a:r>
              <a:rPr lang="zh-CN" altLang="en-US" sz="2000" dirty="0">
                <a:solidFill>
                  <a:srgbClr val="013346"/>
                </a:solidFill>
                <a:latin typeface="微软雅黑" panose="020B0503020204020204" charset="-122"/>
                <a:ea typeface="微软雅黑" panose="020B0503020204020204" charset="-122"/>
                <a:cs typeface="微软雅黑" panose="020B0503020204020204" charset="-122"/>
              </a:rPr>
              <a:t>采购金额</a:t>
            </a:r>
            <a:r>
              <a:rPr lang="en-US" altLang="zh-CN" sz="2000" dirty="0">
                <a:solidFill>
                  <a:srgbClr val="013346"/>
                </a:solidFill>
                <a:latin typeface="微软雅黑" panose="020B0503020204020204" charset="-122"/>
                <a:ea typeface="微软雅黑" panose="020B0503020204020204" charset="-122"/>
                <a:cs typeface="微软雅黑" panose="020B0503020204020204" charset="-122"/>
              </a:rPr>
              <a:t> ≥</a:t>
            </a:r>
            <a:r>
              <a:rPr lang="en-US" altLang="zh-CN" sz="2000" b="1" dirty="0">
                <a:solidFill>
                  <a:srgbClr val="013346"/>
                </a:solidFill>
                <a:latin typeface="微软雅黑" panose="020B0503020204020204" charset="-122"/>
                <a:ea typeface="微软雅黑" panose="020B0503020204020204" charset="-122"/>
                <a:cs typeface="微软雅黑" panose="020B0503020204020204" charset="-122"/>
              </a:rPr>
              <a:t>10</a:t>
            </a:r>
            <a:r>
              <a:rPr lang="zh-CN" altLang="en-US" sz="2000" b="1" dirty="0">
                <a:solidFill>
                  <a:srgbClr val="013346"/>
                </a:solidFill>
                <a:latin typeface="微软雅黑" panose="020B0503020204020204" charset="-122"/>
                <a:ea typeface="微软雅黑" panose="020B0503020204020204" charset="-122"/>
                <a:cs typeface="微软雅黑" panose="020B0503020204020204" charset="-122"/>
              </a:rPr>
              <a:t>万元</a:t>
            </a:r>
            <a:endParaRPr lang="zh-CN" altLang="en-US" sz="2000" b="1" dirty="0">
              <a:solidFill>
                <a:srgbClr val="013346"/>
              </a:solidFill>
              <a:latin typeface="微软雅黑" panose="020B0503020204020204" charset="-122"/>
              <a:ea typeface="微软雅黑" panose="020B0503020204020204" charset="-122"/>
              <a:cs typeface="微软雅黑" panose="020B0503020204020204" charset="-122"/>
            </a:endParaRPr>
          </a:p>
          <a:p>
            <a:pPr algn="l">
              <a:lnSpc>
                <a:spcPct val="133000"/>
              </a:lnSpc>
            </a:pPr>
            <a:r>
              <a:rPr lang="zh-CN" sz="2000" dirty="0">
                <a:solidFill>
                  <a:srgbClr val="013346"/>
                </a:solidFill>
                <a:latin typeface="微软雅黑" panose="020B0503020204020204" charset="-122"/>
                <a:ea typeface="微软雅黑" panose="020B0503020204020204" charset="-122"/>
              </a:rPr>
              <a:t>委托采购代理机构组织实施</a:t>
            </a:r>
            <a:endParaRPr lang="zh-CN" sz="2000" dirty="0">
              <a:solidFill>
                <a:srgbClr val="013346"/>
              </a:solidFill>
              <a:latin typeface="微软雅黑" panose="020B0503020204020204" charset="-122"/>
              <a:ea typeface="微软雅黑" panose="020B0503020204020204" charset="-122"/>
            </a:endParaRPr>
          </a:p>
          <a:p>
            <a:pPr algn="l">
              <a:lnSpc>
                <a:spcPct val="133000"/>
              </a:lnSpc>
            </a:pPr>
            <a:r>
              <a:rPr lang="zh-CN" sz="2000" dirty="0">
                <a:solidFill>
                  <a:srgbClr val="013346"/>
                </a:solidFill>
                <a:latin typeface="微软雅黑" panose="020B0503020204020204" charset="-122"/>
                <a:ea typeface="微软雅黑" panose="020B0503020204020204" charset="-122"/>
              </a:rPr>
              <a:t> </a:t>
            </a:r>
            <a:r>
              <a:rPr lang="en-US" altLang="zh-CN" sz="2000" dirty="0">
                <a:solidFill>
                  <a:srgbClr val="013346"/>
                </a:solidFill>
                <a:latin typeface="微软雅黑" panose="020B0503020204020204" charset="-122"/>
                <a:ea typeface="微软雅黑" panose="020B0503020204020204" charset="-122"/>
              </a:rPr>
              <a:t>      </a:t>
            </a:r>
            <a:r>
              <a:rPr lang="zh-CN" altLang="en-US" sz="2000" dirty="0">
                <a:solidFill>
                  <a:srgbClr val="013346"/>
                </a:solidFill>
                <a:latin typeface="微软雅黑" panose="020B0503020204020204" charset="-122"/>
                <a:ea typeface="微软雅黑" panose="020B0503020204020204" charset="-122"/>
              </a:rPr>
              <a:t>参照法定方式为主</a:t>
            </a:r>
            <a:endParaRPr sz="2000" dirty="0">
              <a:solidFill>
                <a:srgbClr val="013346"/>
              </a:solidFill>
              <a:latin typeface="微软雅黑" panose="020B0503020204020204" charset="-122"/>
              <a:ea typeface="微软雅黑" panose="020B0503020204020204" charset="-122"/>
            </a:endParaRPr>
          </a:p>
          <a:p>
            <a:pPr algn="l">
              <a:lnSpc>
                <a:spcPct val="133000"/>
              </a:lnSpc>
            </a:pPr>
            <a:endParaRPr sz="2000" dirty="0">
              <a:solidFill>
                <a:srgbClr val="013346"/>
              </a:solidFill>
              <a:latin typeface="微软雅黑" panose="020B0503020204020204" charset="-122"/>
              <a:ea typeface="微软雅黑" panose="020B0503020204020204" charset="-122"/>
            </a:endParaRPr>
          </a:p>
        </p:txBody>
      </p:sp>
      <p:sp>
        <p:nvSpPr>
          <p:cNvPr id="17" name="任意多边形 16"/>
          <p:cNvSpPr/>
          <p:nvPr>
            <p:custDataLst>
              <p:tags r:id="rId16"/>
            </p:custDataLst>
          </p:nvPr>
        </p:nvSpPr>
        <p:spPr>
          <a:xfrm>
            <a:off x="5673725" y="2642870"/>
            <a:ext cx="5941695" cy="3829050"/>
          </a:xfrm>
          <a:custGeom>
            <a:avLst/>
            <a:gdLst>
              <a:gd name="sw" fmla="*/ 1 w 9356"/>
              <a:gd name="sh" fmla="*/ 1 h 6030"/>
              <a:gd name="mins" fmla="min sw sh"/>
              <a:gd name="dsw" fmla="+- 0 sw mins"/>
              <a:gd name="dsh" fmla="+- 0 sh mins"/>
              <a:gd name="p0x0" fmla="*/ 120 w 9356"/>
              <a:gd name="p0y0" fmla="*/ 0 h 6030"/>
              <a:gd name="p0x1" fmla="*/ 9236 w 9356"/>
              <a:gd name="p0y1" fmla="*/ 0 h 6030"/>
              <a:gd name="p0x2" fmla="*/ 9303 w 9356"/>
              <a:gd name="p0y2" fmla="*/ 0 h 6030"/>
              <a:gd name="p0x3" fmla="*/ 9356 w 9356"/>
              <a:gd name="p0y3" fmla="*/ 53 h 6030"/>
              <a:gd name="p0x4" fmla="*/ 9356 w 9356"/>
              <a:gd name="p0y4" fmla="*/ 120 h 6030"/>
              <a:gd name="p0x5" fmla="*/ 9356 w 9356"/>
              <a:gd name="p0y5" fmla="*/ 5910 h 6030"/>
              <a:gd name="p0x6" fmla="*/ 9356 w 9356"/>
              <a:gd name="p0y6" fmla="*/ 5976 h 6030"/>
              <a:gd name="p0x7" fmla="*/ 9303 w 9356"/>
              <a:gd name="p0y7" fmla="*/ 6030 h 6030"/>
              <a:gd name="p0x8" fmla="*/ 9236 w 9356"/>
              <a:gd name="p0y8" fmla="*/ 6030 h 6030"/>
              <a:gd name="p0x9" fmla="*/ 120 w 9356"/>
              <a:gd name="p0y9" fmla="*/ 6030 h 6030"/>
              <a:gd name="p0x10" fmla="*/ 53 w 9356"/>
              <a:gd name="p0y10" fmla="*/ 6030 h 6030"/>
              <a:gd name="p0x11" fmla="*/ 0 w 9356"/>
              <a:gd name="p0y11" fmla="*/ 5976 h 6030"/>
              <a:gd name="p0x12" fmla="*/ 0 w 9356"/>
              <a:gd name="p0y12" fmla="*/ 5910 h 6030"/>
              <a:gd name="p0x13" fmla="*/ 0 w 9356"/>
              <a:gd name="p0y13" fmla="*/ 120 h 6030"/>
              <a:gd name="p0x14" fmla="*/ 0 w 9356"/>
              <a:gd name="p0y14" fmla="*/ 53 h 6030"/>
              <a:gd name="p0x15" fmla="*/ 53 w 9356"/>
              <a:gd name="p0y15" fmla="*/ 0 h 6030"/>
              <a:gd name="p0x16" fmla="*/ 120 w 9356"/>
              <a:gd name="p0y16" fmla="*/ 0 h 6030"/>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FFFFFF"/>
          </a:solidFill>
          <a:ln w="9525" cmpd="sng">
            <a:solidFill>
              <a:srgbClr val="C8EEFA"/>
            </a:soli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2" name="文本框 1"/>
          <p:cNvSpPr txBox="1"/>
          <p:nvPr>
            <p:custDataLst>
              <p:tags r:id="rId17"/>
            </p:custDataLst>
          </p:nvPr>
        </p:nvSpPr>
        <p:spPr>
          <a:xfrm>
            <a:off x="3937635" y="1593215"/>
            <a:ext cx="1986915" cy="352425"/>
          </a:xfrm>
          <a:prstGeom prst="rect">
            <a:avLst/>
          </a:prstGeom>
          <a:noFill/>
        </p:spPr>
        <p:txBody>
          <a:bodyPr wrap="square" lIns="0" tIns="0" rIns="0" bIns="0" rtlCol="0" anchor="t">
            <a:noAutofit/>
          </a:bodyPr>
          <a:lstStyle/>
          <a:p>
            <a:pPr algn="l"/>
            <a:r>
              <a:rPr lang="zh-CN" sz="2100">
                <a:solidFill>
                  <a:srgbClr val="FFFFFF">
                    <a:alpha val="90001"/>
                  </a:srgbClr>
                </a:solidFill>
                <a:latin typeface="微软雅黑" panose="020B0503020204020204" charset="-122"/>
                <a:ea typeface="微软雅黑" panose="020B0503020204020204" charset="-122"/>
              </a:rPr>
              <a:t>（非政府采购）</a:t>
            </a:r>
            <a:endParaRPr lang="zh-CN" sz="2100">
              <a:solidFill>
                <a:srgbClr val="FFFFFF">
                  <a:alpha val="90001"/>
                </a:srgbClr>
              </a:solidFill>
              <a:latin typeface="微软雅黑" panose="020B0503020204020204" charset="-122"/>
              <a:ea typeface="微软雅黑" panose="020B0503020204020204" charset="-122"/>
            </a:endParaRPr>
          </a:p>
        </p:txBody>
      </p:sp>
      <p:sp>
        <p:nvSpPr>
          <p:cNvPr id="38" name="任意多边形 37"/>
          <p:cNvSpPr/>
          <p:nvPr>
            <p:custDataLst>
              <p:tags r:id="rId18"/>
            </p:custDataLst>
          </p:nvPr>
        </p:nvSpPr>
        <p:spPr>
          <a:xfrm>
            <a:off x="6576118" y="2990995"/>
            <a:ext cx="614000" cy="419100"/>
          </a:xfrm>
          <a:custGeom>
            <a:avLst/>
            <a:gdLst>
              <a:gd name="sw" fmla="*/ 1 w 660"/>
              <a:gd name="sh" fmla="*/ 1 h 660"/>
              <a:gd name="mins" fmla="min sw sh"/>
              <a:gd name="dsw" fmla="+- 0 sw mins"/>
              <a:gd name="dsh" fmla="+- 0 sh mins"/>
              <a:gd name="p0x0" fmla="*/ 120 w 660"/>
              <a:gd name="p0y0" fmla="*/ 0 h 660"/>
              <a:gd name="p0x1" fmla="*/ 540 w 660"/>
              <a:gd name="p0y1" fmla="*/ 0 h 660"/>
              <a:gd name="p0x2" fmla="*/ 606 w 660"/>
              <a:gd name="p0y2" fmla="*/ 0 h 660"/>
              <a:gd name="p0x3" fmla="*/ 660 w 660"/>
              <a:gd name="p0y3" fmla="*/ 53 h 660"/>
              <a:gd name="p0x4" fmla="*/ 660 w 660"/>
              <a:gd name="p0y4" fmla="*/ 120 h 660"/>
              <a:gd name="p0x5" fmla="*/ 660 w 660"/>
              <a:gd name="p0y5" fmla="*/ 540 h 660"/>
              <a:gd name="p0x6" fmla="*/ 660 w 660"/>
              <a:gd name="p0y6" fmla="*/ 606 h 660"/>
              <a:gd name="p0x7" fmla="*/ 606 w 660"/>
              <a:gd name="p0y7" fmla="*/ 660 h 660"/>
              <a:gd name="p0x8" fmla="*/ 540 w 660"/>
              <a:gd name="p0y8" fmla="*/ 660 h 660"/>
              <a:gd name="p0x9" fmla="*/ 120 w 660"/>
              <a:gd name="p0y9" fmla="*/ 660 h 660"/>
              <a:gd name="p0x10" fmla="*/ 53 w 660"/>
              <a:gd name="p0y10" fmla="*/ 660 h 660"/>
              <a:gd name="p0x11" fmla="*/ 0 w 660"/>
              <a:gd name="p0y11" fmla="*/ 606 h 660"/>
              <a:gd name="p0x12" fmla="*/ 0 w 660"/>
              <a:gd name="p0y12" fmla="*/ 540 h 660"/>
              <a:gd name="p0x13" fmla="*/ 0 w 660"/>
              <a:gd name="p0y13" fmla="*/ 120 h 660"/>
              <a:gd name="p0x14" fmla="*/ 0 w 660"/>
              <a:gd name="p0y14" fmla="*/ 53 h 660"/>
              <a:gd name="p0x15" fmla="*/ 53 w 660"/>
              <a:gd name="p0y15" fmla="*/ 0 h 660"/>
              <a:gd name="p0x16" fmla="*/ 120 w 660"/>
              <a:gd name="p0y16" fmla="*/ 0 h 660"/>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DDF3FE"/>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2800"/>
          </a:p>
        </p:txBody>
      </p:sp>
      <p:pic>
        <p:nvPicPr>
          <p:cNvPr id="39" name="图片 38"/>
          <p:cNvPicPr>
            <a:picLocks noChangeAspect="1"/>
          </p:cNvPicPr>
          <p:nvPr>
            <p:custDataLst>
              <p:tags r:id="rId19"/>
            </p:custDataLst>
          </p:nvPr>
        </p:nvPicPr>
        <p:blipFill>
          <a:blip r:embed="rId12">
            <a:extLst>
              <a:ext uri="{96DAC541-7B7A-43D3-8B79-37D633B846F1}">
                <asvg:svgBlip xmlns:asvg="http://schemas.microsoft.com/office/drawing/2016/SVG/main" r:embed="rId13"/>
              </a:ext>
            </a:extLst>
          </a:blip>
          <a:srcRect l="-1404" t="-2933" r="-1404" b="-2933"/>
          <a:stretch>
            <a:fillRect/>
          </a:stretch>
        </p:blipFill>
        <p:spPr>
          <a:xfrm>
            <a:off x="6692323" y="3072275"/>
            <a:ext cx="272579" cy="252095"/>
          </a:xfrm>
          <a:prstGeom prst="rect">
            <a:avLst/>
          </a:prstGeom>
        </p:spPr>
      </p:pic>
      <p:sp>
        <p:nvSpPr>
          <p:cNvPr id="40" name="文本框 39"/>
          <p:cNvSpPr txBox="1"/>
          <p:nvPr>
            <p:custDataLst>
              <p:tags r:id="rId20"/>
            </p:custDataLst>
          </p:nvPr>
        </p:nvSpPr>
        <p:spPr>
          <a:xfrm>
            <a:off x="7472268" y="2950557"/>
            <a:ext cx="2344362" cy="365760"/>
          </a:xfrm>
          <a:prstGeom prst="rect">
            <a:avLst/>
          </a:prstGeom>
          <a:noFill/>
        </p:spPr>
        <p:txBody>
          <a:bodyPr wrap="square" lIns="0" tIns="0" rIns="0" bIns="0" rtlCol="0" anchor="t">
            <a:noAutofit/>
          </a:bodyPr>
          <a:lstStyle/>
          <a:p>
            <a:pPr algn="l">
              <a:lnSpc>
                <a:spcPct val="104000"/>
              </a:lnSpc>
            </a:pPr>
            <a:r>
              <a:rPr lang="zh-CN" sz="3200" b="1" dirty="0">
                <a:solidFill>
                  <a:srgbClr val="295B6F"/>
                </a:solidFill>
                <a:latin typeface="微软雅黑" panose="020B0503020204020204" charset="-122"/>
                <a:ea typeface="微软雅黑" panose="020B0503020204020204" charset="-122"/>
              </a:rPr>
              <a:t>新制度规定</a:t>
            </a:r>
            <a:endParaRPr lang="zh-CN" sz="3200" b="1" dirty="0">
              <a:solidFill>
                <a:srgbClr val="295B6F"/>
              </a:solidFill>
              <a:latin typeface="微软雅黑" panose="020B0503020204020204" charset="-122"/>
              <a:ea typeface="微软雅黑" panose="020B0503020204020204" charset="-122"/>
            </a:endParaRPr>
          </a:p>
        </p:txBody>
      </p:sp>
      <p:sp>
        <p:nvSpPr>
          <p:cNvPr id="41" name="文本框 40"/>
          <p:cNvSpPr txBox="1"/>
          <p:nvPr>
            <p:custDataLst>
              <p:tags r:id="rId21"/>
            </p:custDataLst>
          </p:nvPr>
        </p:nvSpPr>
        <p:spPr>
          <a:xfrm>
            <a:off x="7053580" y="3714750"/>
            <a:ext cx="3676015" cy="328930"/>
          </a:xfrm>
          <a:prstGeom prst="rect">
            <a:avLst/>
          </a:prstGeom>
          <a:noFill/>
        </p:spPr>
        <p:txBody>
          <a:bodyPr wrap="square" lIns="0" tIns="0" rIns="0" bIns="0" rtlCol="0" anchor="t">
            <a:noAutofit/>
          </a:bodyPr>
          <a:lstStyle/>
          <a:p>
            <a:pPr algn="l">
              <a:lnSpc>
                <a:spcPct val="133000"/>
              </a:lnSpc>
            </a:pPr>
            <a:r>
              <a:rPr lang="en-US" altLang="zh-CN" sz="2000" dirty="0">
                <a:solidFill>
                  <a:srgbClr val="013346"/>
                </a:solidFill>
                <a:latin typeface="微软雅黑" panose="020B0503020204020204" charset="-122"/>
                <a:ea typeface="微软雅黑" panose="020B0503020204020204" charset="-122"/>
                <a:cs typeface="微软雅黑" panose="020B0503020204020204" charset="-122"/>
              </a:rPr>
              <a:t>      </a:t>
            </a:r>
            <a:r>
              <a:rPr lang="zh-CN" altLang="en-US" sz="2000" dirty="0">
                <a:solidFill>
                  <a:srgbClr val="013346"/>
                </a:solidFill>
                <a:latin typeface="微软雅黑" panose="020B0503020204020204" charset="-122"/>
                <a:ea typeface="微软雅黑" panose="020B0503020204020204" charset="-122"/>
                <a:cs typeface="微软雅黑" panose="020B0503020204020204" charset="-122"/>
              </a:rPr>
              <a:t>采购金额</a:t>
            </a:r>
            <a:r>
              <a:rPr lang="en-US" altLang="zh-CN" sz="2000" dirty="0">
                <a:solidFill>
                  <a:srgbClr val="013346"/>
                </a:solidFill>
                <a:latin typeface="微软雅黑" panose="020B0503020204020204" charset="-122"/>
                <a:ea typeface="微软雅黑" panose="020B0503020204020204" charset="-122"/>
                <a:cs typeface="微软雅黑" panose="020B0503020204020204" charset="-122"/>
              </a:rPr>
              <a:t> ≥</a:t>
            </a:r>
            <a:r>
              <a:rPr lang="en-US" altLang="zh-CN" sz="2000" b="1" dirty="0">
                <a:solidFill>
                  <a:srgbClr val="013346"/>
                </a:solidFill>
                <a:latin typeface="微软雅黑" panose="020B0503020204020204" charset="-122"/>
                <a:ea typeface="微软雅黑" panose="020B0503020204020204" charset="-122"/>
                <a:cs typeface="微软雅黑" panose="020B0503020204020204" charset="-122"/>
              </a:rPr>
              <a:t>20</a:t>
            </a:r>
            <a:r>
              <a:rPr lang="zh-CN" altLang="en-US" sz="2000" b="1" dirty="0">
                <a:solidFill>
                  <a:srgbClr val="013346"/>
                </a:solidFill>
                <a:latin typeface="微软雅黑" panose="020B0503020204020204" charset="-122"/>
                <a:ea typeface="微软雅黑" panose="020B0503020204020204" charset="-122"/>
                <a:cs typeface="微软雅黑" panose="020B0503020204020204" charset="-122"/>
              </a:rPr>
              <a:t>万元</a:t>
            </a:r>
            <a:endParaRPr lang="zh-CN" altLang="en-US" sz="2000" b="1" dirty="0">
              <a:solidFill>
                <a:srgbClr val="013346"/>
              </a:solidFill>
              <a:latin typeface="微软雅黑" panose="020B0503020204020204" charset="-122"/>
              <a:ea typeface="微软雅黑" panose="020B0503020204020204" charset="-122"/>
              <a:cs typeface="微软雅黑" panose="020B0503020204020204" charset="-122"/>
            </a:endParaRPr>
          </a:p>
          <a:p>
            <a:pPr algn="l">
              <a:lnSpc>
                <a:spcPct val="133000"/>
              </a:lnSpc>
            </a:pPr>
            <a:r>
              <a:rPr lang="zh-CN" sz="2000" dirty="0">
                <a:solidFill>
                  <a:srgbClr val="013346"/>
                </a:solidFill>
                <a:latin typeface="微软雅黑" panose="020B0503020204020204" charset="-122"/>
                <a:ea typeface="微软雅黑" panose="020B0503020204020204" charset="-122"/>
              </a:rPr>
              <a:t>委托采购代理机构组织实施</a:t>
            </a:r>
            <a:endParaRPr lang="zh-CN" sz="2000" dirty="0">
              <a:solidFill>
                <a:srgbClr val="013346"/>
              </a:solidFill>
              <a:latin typeface="微软雅黑" panose="020B0503020204020204" charset="-122"/>
              <a:ea typeface="微软雅黑" panose="020B0503020204020204" charset="-122"/>
            </a:endParaRPr>
          </a:p>
          <a:p>
            <a:pPr algn="l">
              <a:lnSpc>
                <a:spcPct val="133000"/>
              </a:lnSpc>
            </a:pPr>
            <a:r>
              <a:rPr lang="en-US" altLang="zh-CN" sz="2000" dirty="0">
                <a:solidFill>
                  <a:srgbClr val="013346"/>
                </a:solidFill>
                <a:latin typeface="微软雅黑" panose="020B0503020204020204" charset="-122"/>
                <a:ea typeface="微软雅黑" panose="020B0503020204020204" charset="-122"/>
              </a:rPr>
              <a:t>          </a:t>
            </a:r>
            <a:r>
              <a:rPr lang="zh-CN" altLang="en-US" sz="2000" dirty="0">
                <a:solidFill>
                  <a:srgbClr val="FF0000"/>
                </a:solidFill>
                <a:latin typeface="微软雅黑" panose="020B0503020204020204" charset="-122"/>
                <a:ea typeface="微软雅黑" panose="020B0503020204020204" charset="-122"/>
              </a:rPr>
              <a:t>代理</a:t>
            </a:r>
            <a:r>
              <a:rPr lang="zh-CN" sz="2000" dirty="0">
                <a:solidFill>
                  <a:srgbClr val="FF0000"/>
                </a:solidFill>
                <a:latin typeface="微软雅黑" panose="020B0503020204020204" charset="-122"/>
                <a:ea typeface="微软雅黑" panose="020B0503020204020204" charset="-122"/>
              </a:rPr>
              <a:t>比选</a:t>
            </a:r>
            <a:r>
              <a:rPr lang="zh-CN" sz="2000" dirty="0">
                <a:solidFill>
                  <a:srgbClr val="013346"/>
                </a:solidFill>
                <a:latin typeface="微软雅黑" panose="020B0503020204020204" charset="-122"/>
                <a:ea typeface="微软雅黑" panose="020B0503020204020204" charset="-122"/>
              </a:rPr>
              <a:t>为主</a:t>
            </a:r>
            <a:endParaRPr lang="zh-CN" sz="2000" dirty="0">
              <a:solidFill>
                <a:srgbClr val="013346"/>
              </a:solidFill>
              <a:latin typeface="微软雅黑" panose="020B0503020204020204" charset="-122"/>
              <a:ea typeface="微软雅黑" panose="020B0503020204020204" charset="-122"/>
            </a:endParaRPr>
          </a:p>
          <a:p>
            <a:pPr algn="l">
              <a:lnSpc>
                <a:spcPct val="133000"/>
              </a:lnSpc>
            </a:pPr>
            <a:r>
              <a:rPr lang="en-US" altLang="zh-CN" sz="2000" dirty="0">
                <a:solidFill>
                  <a:srgbClr val="013346"/>
                </a:solidFill>
                <a:latin typeface="微软雅黑" panose="020B0503020204020204" charset="-122"/>
                <a:ea typeface="微软雅黑" panose="020B0503020204020204" charset="-122"/>
              </a:rPr>
              <a:t>      </a:t>
            </a:r>
            <a:r>
              <a:rPr lang="zh-CN" sz="2000" dirty="0">
                <a:solidFill>
                  <a:srgbClr val="013346"/>
                </a:solidFill>
                <a:latin typeface="微软雅黑" panose="020B0503020204020204" charset="-122"/>
                <a:ea typeface="微软雅黑" panose="020B0503020204020204" charset="-122"/>
              </a:rPr>
              <a:t>采购金额＜</a:t>
            </a:r>
            <a:r>
              <a:rPr lang="en-US" altLang="zh-CN" sz="2000" b="1" dirty="0">
                <a:solidFill>
                  <a:srgbClr val="013346"/>
                </a:solidFill>
                <a:latin typeface="微软雅黑" panose="020B0503020204020204" charset="-122"/>
                <a:ea typeface="微软雅黑" panose="020B0503020204020204" charset="-122"/>
              </a:rPr>
              <a:t>20</a:t>
            </a:r>
            <a:r>
              <a:rPr lang="zh-CN" altLang="en-US" sz="2000" b="1" dirty="0">
                <a:solidFill>
                  <a:srgbClr val="013346"/>
                </a:solidFill>
                <a:latin typeface="微软雅黑" panose="020B0503020204020204" charset="-122"/>
                <a:ea typeface="微软雅黑" panose="020B0503020204020204" charset="-122"/>
              </a:rPr>
              <a:t>万元</a:t>
            </a:r>
            <a:endParaRPr lang="zh-CN" altLang="en-US" sz="2000" dirty="0">
              <a:solidFill>
                <a:srgbClr val="013346"/>
              </a:solidFill>
              <a:latin typeface="微软雅黑" panose="020B0503020204020204" charset="-122"/>
              <a:ea typeface="微软雅黑" panose="020B0503020204020204" charset="-122"/>
            </a:endParaRPr>
          </a:p>
          <a:p>
            <a:pPr algn="l">
              <a:lnSpc>
                <a:spcPct val="133000"/>
              </a:lnSpc>
            </a:pPr>
            <a:r>
              <a:rPr lang="en-US" altLang="zh-CN" sz="2000" dirty="0">
                <a:solidFill>
                  <a:srgbClr val="013346"/>
                </a:solidFill>
                <a:latin typeface="微软雅黑" panose="020B0503020204020204" charset="-122"/>
                <a:ea typeface="微软雅黑" panose="020B0503020204020204" charset="-122"/>
              </a:rPr>
              <a:t>          </a:t>
            </a:r>
            <a:r>
              <a:rPr lang="zh-CN" altLang="en-US" sz="2000" dirty="0">
                <a:solidFill>
                  <a:srgbClr val="FF0000"/>
                </a:solidFill>
                <a:latin typeface="微软雅黑" panose="020B0503020204020204" charset="-122"/>
                <a:ea typeface="微软雅黑" panose="020B0503020204020204" charset="-122"/>
              </a:rPr>
              <a:t>部门比选</a:t>
            </a:r>
            <a:r>
              <a:rPr lang="zh-CN" altLang="en-US" sz="2000" dirty="0">
                <a:solidFill>
                  <a:srgbClr val="013346"/>
                </a:solidFill>
                <a:latin typeface="微软雅黑" panose="020B0503020204020204" charset="-122"/>
                <a:ea typeface="微软雅黑" panose="020B0503020204020204" charset="-122"/>
              </a:rPr>
              <a:t>为主</a:t>
            </a:r>
            <a:endParaRPr lang="zh-CN" altLang="en-US" sz="2000" dirty="0">
              <a:solidFill>
                <a:srgbClr val="013346"/>
              </a:solidFill>
              <a:latin typeface="微软雅黑" panose="020B0503020204020204" charset="-122"/>
              <a:ea typeface="微软雅黑" panose="020B0503020204020204" charset="-122"/>
            </a:endParaRPr>
          </a:p>
          <a:p>
            <a:pPr algn="l">
              <a:lnSpc>
                <a:spcPct val="133000"/>
              </a:lnSpc>
            </a:pPr>
            <a:endParaRPr sz="2000" dirty="0">
              <a:solidFill>
                <a:srgbClr val="013346"/>
              </a:solidFill>
              <a:latin typeface="微软雅黑" panose="020B0503020204020204" charset="-122"/>
              <a:ea typeface="微软雅黑" panose="020B0503020204020204" charset="-122"/>
            </a:endParaRPr>
          </a:p>
          <a:p>
            <a:pPr algn="l">
              <a:lnSpc>
                <a:spcPct val="133000"/>
              </a:lnSpc>
            </a:pPr>
            <a:endParaRPr sz="2000" dirty="0">
              <a:solidFill>
                <a:srgbClr val="013346"/>
              </a:solidFill>
              <a:latin typeface="微软雅黑" panose="020B0503020204020204" charset="-122"/>
              <a:ea typeface="微软雅黑" panose="020B0503020204020204" charset="-122"/>
            </a:endParaRPr>
          </a:p>
        </p:txBody>
      </p:sp>
      <p:sp>
        <p:nvSpPr>
          <p:cNvPr id="42" name="文本框 41"/>
          <p:cNvSpPr txBox="1"/>
          <p:nvPr>
            <p:custDataLst>
              <p:tags r:id="rId22"/>
            </p:custDataLst>
          </p:nvPr>
        </p:nvSpPr>
        <p:spPr>
          <a:xfrm>
            <a:off x="8750300" y="1405255"/>
            <a:ext cx="2348865" cy="352425"/>
          </a:xfrm>
          <a:prstGeom prst="rect">
            <a:avLst/>
          </a:prstGeom>
          <a:noFill/>
        </p:spPr>
        <p:txBody>
          <a:bodyPr wrap="square" lIns="0" tIns="0" rIns="0" bIns="0" rtlCol="0" anchor="t">
            <a:noAutofit/>
          </a:bodyPr>
          <a:lstStyle/>
          <a:p>
            <a:pPr algn="l"/>
            <a:r>
              <a:rPr lang="zh-CN" sz="2100" b="1">
                <a:solidFill>
                  <a:srgbClr val="FFFFFF"/>
                </a:solidFill>
                <a:latin typeface="微软雅黑" panose="020B0503020204020204" charset="-122"/>
                <a:ea typeface="微软雅黑" panose="020B0503020204020204" charset="-122"/>
              </a:rPr>
              <a:t>有效降低小额项目</a:t>
            </a:r>
            <a:endParaRPr lang="zh-CN" sz="2100" b="1">
              <a:solidFill>
                <a:srgbClr val="FFFFFF"/>
              </a:solidFill>
              <a:latin typeface="微软雅黑" panose="020B0503020204020204" charset="-122"/>
              <a:ea typeface="微软雅黑" panose="020B0503020204020204" charset="-122"/>
            </a:endParaRPr>
          </a:p>
          <a:p>
            <a:pPr algn="l"/>
            <a:r>
              <a:rPr lang="zh-CN" sz="2100" b="1">
                <a:solidFill>
                  <a:srgbClr val="FFFFFF"/>
                </a:solidFill>
                <a:latin typeface="微软雅黑" panose="020B0503020204020204" charset="-122"/>
                <a:ea typeface="微软雅黑" panose="020B0503020204020204" charset="-122"/>
              </a:rPr>
              <a:t>投标成本</a:t>
            </a:r>
            <a:endParaRPr lang="zh-CN" sz="2100" b="1">
              <a:solidFill>
                <a:srgbClr val="FFFFFF"/>
              </a:solidFill>
              <a:latin typeface="微软雅黑" panose="020B0503020204020204" charset="-122"/>
              <a:ea typeface="微软雅黑" panose="020B0503020204020204"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533400" y="357188"/>
            <a:ext cx="11125200" cy="500063"/>
          </a:xfrm>
          <a:prstGeom prst="rect">
            <a:avLst/>
          </a:prstGeom>
          <a:noFill/>
        </p:spPr>
        <p:txBody>
          <a:bodyPr wrap="square" lIns="0" tIns="0" rIns="0" bIns="0" rtlCol="0" anchor="t">
            <a:noAutofit/>
          </a:bodyPr>
          <a:lstStyle/>
          <a:p>
            <a:pPr algn="l">
              <a:lnSpc>
                <a:spcPct val="100000"/>
              </a:lnSpc>
            </a:pPr>
            <a:r>
              <a:rPr sz="3000" b="1" dirty="0" err="1">
                <a:solidFill>
                  <a:srgbClr val="013346"/>
                </a:solidFill>
                <a:latin typeface="汉仪铸字美心体W" panose="00020600040101010101" charset="-122"/>
                <a:ea typeface="汉仪铸字美心体W" panose="00020600040101010101" charset="-122"/>
              </a:rPr>
              <a:t>重点注意事</a:t>
            </a:r>
            <a:r>
              <a:rPr lang="zh-CN" altLang="en-US" sz="3000" b="1" dirty="0">
                <a:solidFill>
                  <a:srgbClr val="013346"/>
                </a:solidFill>
                <a:latin typeface="汉仪铸字美心体W" panose="00020600040101010101" charset="-122"/>
                <a:ea typeface="汉仪铸字美心体W" panose="00020600040101010101" charset="-122"/>
              </a:rPr>
              <a:t>项</a:t>
            </a:r>
            <a:endParaRPr sz="3000" b="1" dirty="0">
              <a:solidFill>
                <a:srgbClr val="013346"/>
              </a:solidFill>
              <a:latin typeface="汉仪铸字美心体W" panose="00020600040101010101" charset="-122"/>
              <a:ea typeface="汉仪铸字美心体W" panose="00020600040101010101" charset="-122"/>
            </a:endParaRPr>
          </a:p>
        </p:txBody>
      </p:sp>
      <p:sp>
        <p:nvSpPr>
          <p:cNvPr id="4" name="任意多边形 3"/>
          <p:cNvSpPr/>
          <p:nvPr>
            <p:custDataLst>
              <p:tags r:id="rId2"/>
            </p:custDataLst>
          </p:nvPr>
        </p:nvSpPr>
        <p:spPr>
          <a:xfrm>
            <a:off x="575945" y="1109345"/>
            <a:ext cx="11039475" cy="1203325"/>
          </a:xfrm>
          <a:custGeom>
            <a:avLst/>
            <a:gdLst>
              <a:gd name="sw" fmla="*/ 1 w 17385"/>
              <a:gd name="sh" fmla="*/ 1 h 1601"/>
              <a:gd name="mins" fmla="min sw sh"/>
              <a:gd name="dsw" fmla="+- 0 sw mins"/>
              <a:gd name="dsh" fmla="+- 0 sh mins"/>
              <a:gd name="p0x0" fmla="*/ 120 w 17385"/>
              <a:gd name="p0y0" fmla="*/ 0 h 1601"/>
              <a:gd name="p0x1" fmla="*/ 17265 w 17385"/>
              <a:gd name="p0y1" fmla="*/ 0 h 1601"/>
              <a:gd name="p0x2" fmla="*/ 17331 w 17385"/>
              <a:gd name="p0y2" fmla="*/ 0 h 1601"/>
              <a:gd name="p0x3" fmla="*/ 17385 w 17385"/>
              <a:gd name="p0y3" fmla="*/ 53 h 1601"/>
              <a:gd name="p0x4" fmla="*/ 17385 w 17385"/>
              <a:gd name="p0y4" fmla="*/ 120 h 1601"/>
              <a:gd name="p0x5" fmla="*/ 17385 w 17385"/>
              <a:gd name="p0y5" fmla="*/ 1481 h 1601"/>
              <a:gd name="p0x6" fmla="*/ 17385 w 17385"/>
              <a:gd name="p0y6" fmla="*/ 1547 h 1601"/>
              <a:gd name="p0x7" fmla="*/ 17331 w 17385"/>
              <a:gd name="p0y7" fmla="*/ 1601 h 1601"/>
              <a:gd name="p0x8" fmla="*/ 17265 w 17385"/>
              <a:gd name="p0y8" fmla="*/ 1601 h 1601"/>
              <a:gd name="p0x9" fmla="*/ 120 w 17385"/>
              <a:gd name="p0y9" fmla="*/ 1601 h 1601"/>
              <a:gd name="p0x10" fmla="*/ 53 w 17385"/>
              <a:gd name="p0y10" fmla="*/ 1601 h 1601"/>
              <a:gd name="p0x11" fmla="*/ 0 w 17385"/>
              <a:gd name="p0y11" fmla="*/ 1547 h 1601"/>
              <a:gd name="p0x12" fmla="*/ 0 w 17385"/>
              <a:gd name="p0y12" fmla="*/ 1481 h 1601"/>
              <a:gd name="p0x13" fmla="*/ 0 w 17385"/>
              <a:gd name="p0y13" fmla="*/ 120 h 1601"/>
              <a:gd name="p0x14" fmla="*/ 0 w 17385"/>
              <a:gd name="p0y14" fmla="*/ 53 h 1601"/>
              <a:gd name="p0x15" fmla="*/ 53 w 17385"/>
              <a:gd name="p0y15" fmla="*/ 0 h 1601"/>
              <a:gd name="p0x16" fmla="*/ 120 w 17385"/>
              <a:gd name="p0y16" fmla="*/ 0 h 1601"/>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FFFFFF"/>
          </a:solidFill>
          <a:ln w="9525" cmpd="sng">
            <a:solidFill>
              <a:srgbClr val="C8EEFA"/>
            </a:soli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5" name="任意多边形 4"/>
          <p:cNvSpPr/>
          <p:nvPr>
            <p:custDataLst>
              <p:tags r:id="rId3"/>
            </p:custDataLst>
          </p:nvPr>
        </p:nvSpPr>
        <p:spPr>
          <a:xfrm>
            <a:off x="771525" y="1408430"/>
            <a:ext cx="419100" cy="419100"/>
          </a:xfrm>
          <a:custGeom>
            <a:avLst/>
            <a:gdLst>
              <a:gd name="sw" fmla="*/ 1 w 660"/>
              <a:gd name="sh" fmla="*/ 1 h 660"/>
              <a:gd name="mins" fmla="min sw sh"/>
              <a:gd name="dsw" fmla="+- 0 sw mins"/>
              <a:gd name="dsh" fmla="+- 0 sh mins"/>
              <a:gd name="p0x0" fmla="*/ 120 w 660"/>
              <a:gd name="p0y0" fmla="*/ 0 h 660"/>
              <a:gd name="p0x1" fmla="*/ 540 w 660"/>
              <a:gd name="p0y1" fmla="*/ 0 h 660"/>
              <a:gd name="p0x2" fmla="*/ 606 w 660"/>
              <a:gd name="p0y2" fmla="*/ 0 h 660"/>
              <a:gd name="p0x3" fmla="*/ 660 w 660"/>
              <a:gd name="p0y3" fmla="*/ 53 h 660"/>
              <a:gd name="p0x4" fmla="*/ 660 w 660"/>
              <a:gd name="p0y4" fmla="*/ 120 h 660"/>
              <a:gd name="p0x5" fmla="*/ 660 w 660"/>
              <a:gd name="p0y5" fmla="*/ 540 h 660"/>
              <a:gd name="p0x6" fmla="*/ 660 w 660"/>
              <a:gd name="p0y6" fmla="*/ 606 h 660"/>
              <a:gd name="p0x7" fmla="*/ 606 w 660"/>
              <a:gd name="p0y7" fmla="*/ 660 h 660"/>
              <a:gd name="p0x8" fmla="*/ 540 w 660"/>
              <a:gd name="p0y8" fmla="*/ 660 h 660"/>
              <a:gd name="p0x9" fmla="*/ 120 w 660"/>
              <a:gd name="p0y9" fmla="*/ 660 h 660"/>
              <a:gd name="p0x10" fmla="*/ 53 w 660"/>
              <a:gd name="p0y10" fmla="*/ 660 h 660"/>
              <a:gd name="p0x11" fmla="*/ 0 w 660"/>
              <a:gd name="p0y11" fmla="*/ 606 h 660"/>
              <a:gd name="p0x12" fmla="*/ 0 w 660"/>
              <a:gd name="p0y12" fmla="*/ 540 h 660"/>
              <a:gd name="p0x13" fmla="*/ 0 w 660"/>
              <a:gd name="p0y13" fmla="*/ 120 h 660"/>
              <a:gd name="p0x14" fmla="*/ 0 w 660"/>
              <a:gd name="p0y14" fmla="*/ 53 h 660"/>
              <a:gd name="p0x15" fmla="*/ 53 w 660"/>
              <a:gd name="p0y15" fmla="*/ 0 h 660"/>
              <a:gd name="p0x16" fmla="*/ 120 w 660"/>
              <a:gd name="p0y16" fmla="*/ 0 h 660"/>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DDF3FE"/>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pic>
        <p:nvPicPr>
          <p:cNvPr id="6" name="图片 5"/>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rcRect l="-2273" t="-7681" r="-2273" b="-7681"/>
          <a:stretch>
            <a:fillRect/>
          </a:stretch>
        </p:blipFill>
        <p:spPr>
          <a:xfrm>
            <a:off x="871220" y="1489075"/>
            <a:ext cx="219075" cy="252730"/>
          </a:xfrm>
          <a:prstGeom prst="rect">
            <a:avLst/>
          </a:prstGeom>
        </p:spPr>
      </p:pic>
      <p:sp>
        <p:nvSpPr>
          <p:cNvPr id="7" name="文本框 6"/>
          <p:cNvSpPr txBox="1"/>
          <p:nvPr>
            <p:custDataLst>
              <p:tags r:id="rId7"/>
            </p:custDataLst>
          </p:nvPr>
        </p:nvSpPr>
        <p:spPr>
          <a:xfrm>
            <a:off x="1343025" y="1263806"/>
            <a:ext cx="1866900" cy="365760"/>
          </a:xfrm>
          <a:prstGeom prst="rect">
            <a:avLst/>
          </a:prstGeom>
          <a:noFill/>
        </p:spPr>
        <p:txBody>
          <a:bodyPr wrap="square" lIns="0" tIns="0" rIns="0" bIns="0" rtlCol="0" anchor="t">
            <a:noAutofit/>
          </a:bodyPr>
          <a:lstStyle/>
          <a:p>
            <a:pPr algn="l">
              <a:lnSpc>
                <a:spcPct val="104000"/>
              </a:lnSpc>
            </a:pPr>
            <a:r>
              <a:rPr sz="2100" b="1">
                <a:solidFill>
                  <a:srgbClr val="013346"/>
                </a:solidFill>
                <a:latin typeface="微软雅黑" panose="020B0503020204020204" charset="-122"/>
                <a:ea typeface="微软雅黑" panose="020B0503020204020204" charset="-122"/>
              </a:rPr>
              <a:t>制度执行时间</a:t>
            </a:r>
            <a:endParaRPr sz="2100" b="1">
              <a:solidFill>
                <a:srgbClr val="013346"/>
              </a:solidFill>
              <a:latin typeface="微软雅黑" panose="020B0503020204020204" charset="-122"/>
              <a:ea typeface="微软雅黑" panose="020B0503020204020204" charset="-122"/>
            </a:endParaRPr>
          </a:p>
        </p:txBody>
      </p:sp>
      <p:sp>
        <p:nvSpPr>
          <p:cNvPr id="10" name="文本框 9"/>
          <p:cNvSpPr txBox="1"/>
          <p:nvPr>
            <p:custDataLst>
              <p:tags r:id="rId8"/>
            </p:custDataLst>
          </p:nvPr>
        </p:nvSpPr>
        <p:spPr>
          <a:xfrm>
            <a:off x="1343025" y="1637186"/>
            <a:ext cx="10077450" cy="328613"/>
          </a:xfrm>
          <a:prstGeom prst="rect">
            <a:avLst/>
          </a:prstGeom>
          <a:noFill/>
        </p:spPr>
        <p:txBody>
          <a:bodyPr wrap="square" lIns="0" tIns="0" rIns="0" bIns="0" rtlCol="0" anchor="t">
            <a:noAutofit/>
          </a:bodyPr>
          <a:lstStyle/>
          <a:p>
            <a:pPr algn="l">
              <a:lnSpc>
                <a:spcPct val="133000"/>
              </a:lnSpc>
            </a:pPr>
            <a:r>
              <a:rPr sz="1500">
                <a:solidFill>
                  <a:srgbClr val="295B6F"/>
                </a:solidFill>
                <a:latin typeface="微软雅黑" panose="020B0503020204020204" charset="-122"/>
                <a:ea typeface="微软雅黑" panose="020B0503020204020204" charset="-122"/>
              </a:rPr>
              <a:t>本制度自</a:t>
            </a:r>
            <a:r>
              <a:rPr lang="en-US" sz="1500" b="1">
                <a:solidFill>
                  <a:srgbClr val="013346"/>
                </a:solidFill>
                <a:latin typeface="微软雅黑" panose="020B0503020204020204" charset="-122"/>
                <a:ea typeface="微软雅黑" panose="020B0503020204020204" charset="-122"/>
                <a:cs typeface="微软雅黑" panose="020B0503020204020204" charset="-122"/>
              </a:rPr>
              <a:t>2026</a:t>
            </a:r>
            <a:r>
              <a:rPr lang="zh-CN" altLang="en-US" sz="1500" b="1">
                <a:solidFill>
                  <a:srgbClr val="013346"/>
                </a:solidFill>
                <a:latin typeface="微软雅黑" panose="020B0503020204020204" charset="-122"/>
                <a:ea typeface="微软雅黑" panose="020B0503020204020204" charset="-122"/>
                <a:cs typeface="微软雅黑" panose="020B0503020204020204" charset="-122"/>
              </a:rPr>
              <a:t>年</a:t>
            </a:r>
            <a:r>
              <a:rPr lang="en-US" altLang="zh-CN" sz="1500" b="1">
                <a:solidFill>
                  <a:srgbClr val="013346"/>
                </a:solidFill>
                <a:latin typeface="微软雅黑" panose="020B0503020204020204" charset="-122"/>
                <a:ea typeface="微软雅黑" panose="020B0503020204020204" charset="-122"/>
                <a:cs typeface="微软雅黑" panose="020B0503020204020204" charset="-122"/>
              </a:rPr>
              <a:t>7</a:t>
            </a:r>
            <a:r>
              <a:rPr lang="zh-CN" altLang="en-US" sz="1500" b="1">
                <a:solidFill>
                  <a:srgbClr val="013346"/>
                </a:solidFill>
                <a:latin typeface="微软雅黑" panose="020B0503020204020204" charset="-122"/>
                <a:ea typeface="微软雅黑" panose="020B0503020204020204" charset="-122"/>
                <a:cs typeface="微软雅黑" panose="020B0503020204020204" charset="-122"/>
              </a:rPr>
              <a:t>月</a:t>
            </a:r>
            <a:r>
              <a:rPr lang="en-US" altLang="zh-CN" sz="1500" b="1">
                <a:solidFill>
                  <a:srgbClr val="013346"/>
                </a:solidFill>
                <a:latin typeface="微软雅黑" panose="020B0503020204020204" charset="-122"/>
                <a:ea typeface="微软雅黑" panose="020B0503020204020204" charset="-122"/>
                <a:cs typeface="微软雅黑" panose="020B0503020204020204" charset="-122"/>
              </a:rPr>
              <a:t>1</a:t>
            </a:r>
            <a:r>
              <a:rPr lang="zh-CN" altLang="en-US" sz="1500" b="1">
                <a:solidFill>
                  <a:srgbClr val="013346"/>
                </a:solidFill>
                <a:latin typeface="微软雅黑" panose="020B0503020204020204" charset="-122"/>
                <a:ea typeface="微软雅黑" panose="020B0503020204020204" charset="-122"/>
                <a:cs typeface="微软雅黑" panose="020B0503020204020204" charset="-122"/>
              </a:rPr>
              <a:t>日</a:t>
            </a:r>
            <a:r>
              <a:rPr sz="1500">
                <a:solidFill>
                  <a:srgbClr val="295B6F"/>
                </a:solidFill>
                <a:latin typeface="微软雅黑" panose="020B0503020204020204" charset="-122"/>
                <a:ea typeface="微软雅黑" panose="020B0503020204020204" charset="-122"/>
              </a:rPr>
              <a:t>起正式执行，原发布的采购管理相关细则、办法同时废止</a:t>
            </a:r>
            <a:endParaRPr lang="zh-CN" sz="1500">
              <a:solidFill>
                <a:srgbClr val="295B6F"/>
              </a:solidFill>
              <a:latin typeface="微软雅黑" panose="020B0503020204020204" charset="-122"/>
              <a:ea typeface="微软雅黑" panose="020B0503020204020204" charset="-122"/>
            </a:endParaRPr>
          </a:p>
          <a:p>
            <a:pPr algn="l">
              <a:lnSpc>
                <a:spcPct val="133000"/>
              </a:lnSpc>
            </a:pPr>
            <a:r>
              <a:rPr lang="en-US" sz="1500">
                <a:solidFill>
                  <a:srgbClr val="00B050"/>
                </a:solidFill>
                <a:latin typeface="微软雅黑" panose="020B0503020204020204" charset="-122"/>
                <a:ea typeface="微软雅黑" panose="020B0503020204020204" charset="-122"/>
              </a:rPr>
              <a:t>7</a:t>
            </a:r>
            <a:r>
              <a:rPr lang="zh-CN" altLang="en-US" sz="1500">
                <a:solidFill>
                  <a:srgbClr val="00B050"/>
                </a:solidFill>
                <a:latin typeface="微软雅黑" panose="020B0503020204020204" charset="-122"/>
                <a:ea typeface="微软雅黑" panose="020B0503020204020204" charset="-122"/>
              </a:rPr>
              <a:t>月</a:t>
            </a:r>
            <a:r>
              <a:rPr lang="en-US" altLang="zh-CN" sz="1500">
                <a:solidFill>
                  <a:srgbClr val="00B050"/>
                </a:solidFill>
                <a:latin typeface="微软雅黑" panose="020B0503020204020204" charset="-122"/>
                <a:ea typeface="微软雅黑" panose="020B0503020204020204" charset="-122"/>
              </a:rPr>
              <a:t>1</a:t>
            </a:r>
            <a:r>
              <a:rPr lang="zh-CN" altLang="en-US" sz="1500">
                <a:solidFill>
                  <a:srgbClr val="00B050"/>
                </a:solidFill>
                <a:latin typeface="微软雅黑" panose="020B0503020204020204" charset="-122"/>
                <a:ea typeface="微软雅黑" panose="020B0503020204020204" charset="-122"/>
              </a:rPr>
              <a:t>日之后</a:t>
            </a:r>
            <a:r>
              <a:rPr lang="zh-CN" altLang="en-US" sz="1500">
                <a:solidFill>
                  <a:srgbClr val="295B6F"/>
                </a:solidFill>
                <a:latin typeface="微软雅黑" panose="020B0503020204020204" charset="-122"/>
                <a:ea typeface="微软雅黑" panose="020B0503020204020204" charset="-122"/>
              </a:rPr>
              <a:t>发起的采购项目</a:t>
            </a:r>
            <a:r>
              <a:rPr sz="1500">
                <a:solidFill>
                  <a:srgbClr val="295B6F"/>
                </a:solidFill>
                <a:latin typeface="微软雅黑" panose="020B0503020204020204" charset="-122"/>
                <a:ea typeface="微软雅黑" panose="020B0503020204020204" charset="-122"/>
              </a:rPr>
              <a:t>均按</a:t>
            </a:r>
            <a:r>
              <a:rPr sz="1500">
                <a:solidFill>
                  <a:srgbClr val="00B050"/>
                </a:solidFill>
                <a:latin typeface="微软雅黑" panose="020B0503020204020204" charset="-122"/>
                <a:ea typeface="微软雅黑" panose="020B0503020204020204" charset="-122"/>
              </a:rPr>
              <a:t>新制度</a:t>
            </a:r>
            <a:r>
              <a:rPr sz="1500">
                <a:solidFill>
                  <a:srgbClr val="295B6F"/>
                </a:solidFill>
                <a:latin typeface="微软雅黑" panose="020B0503020204020204" charset="-122"/>
                <a:ea typeface="微软雅黑" panose="020B0503020204020204" charset="-122"/>
              </a:rPr>
              <a:t>执行</a:t>
            </a:r>
            <a:r>
              <a:rPr lang="zh-CN" sz="1500">
                <a:solidFill>
                  <a:srgbClr val="295B6F"/>
                </a:solidFill>
                <a:latin typeface="微软雅黑" panose="020B0503020204020204" charset="-122"/>
                <a:ea typeface="微软雅黑" panose="020B0503020204020204" charset="-122"/>
              </a:rPr>
              <a:t>，</a:t>
            </a:r>
            <a:r>
              <a:rPr lang="en-US" altLang="zh-CN" sz="1500">
                <a:solidFill>
                  <a:srgbClr val="FF0000"/>
                </a:solidFill>
                <a:latin typeface="微软雅黑" panose="020B0503020204020204" charset="-122"/>
                <a:ea typeface="微软雅黑" panose="020B0503020204020204" charset="-122"/>
              </a:rPr>
              <a:t>7</a:t>
            </a:r>
            <a:r>
              <a:rPr lang="zh-CN" altLang="en-US" sz="1500">
                <a:solidFill>
                  <a:srgbClr val="FF0000"/>
                </a:solidFill>
                <a:latin typeface="微软雅黑" panose="020B0503020204020204" charset="-122"/>
                <a:ea typeface="微软雅黑" panose="020B0503020204020204" charset="-122"/>
              </a:rPr>
              <a:t>月</a:t>
            </a:r>
            <a:r>
              <a:rPr lang="en-US" altLang="zh-CN" sz="1500">
                <a:solidFill>
                  <a:srgbClr val="FF0000"/>
                </a:solidFill>
                <a:latin typeface="微软雅黑" panose="020B0503020204020204" charset="-122"/>
                <a:ea typeface="微软雅黑" panose="020B0503020204020204" charset="-122"/>
              </a:rPr>
              <a:t>1</a:t>
            </a:r>
            <a:r>
              <a:rPr lang="zh-CN" altLang="en-US" sz="1500">
                <a:solidFill>
                  <a:srgbClr val="FF0000"/>
                </a:solidFill>
                <a:latin typeface="微软雅黑" panose="020B0503020204020204" charset="-122"/>
                <a:ea typeface="微软雅黑" panose="020B0503020204020204" charset="-122"/>
              </a:rPr>
              <a:t>日之前</a:t>
            </a:r>
            <a:r>
              <a:rPr lang="zh-CN" altLang="en-US" sz="1500">
                <a:solidFill>
                  <a:srgbClr val="295B6F"/>
                </a:solidFill>
                <a:latin typeface="微软雅黑" panose="020B0503020204020204" charset="-122"/>
                <a:ea typeface="微软雅黑" panose="020B0503020204020204" charset="-122"/>
              </a:rPr>
              <a:t>发起的采购项目仍按</a:t>
            </a:r>
            <a:r>
              <a:rPr lang="zh-CN" altLang="en-US" sz="1500">
                <a:solidFill>
                  <a:srgbClr val="FF0000"/>
                </a:solidFill>
                <a:latin typeface="微软雅黑" panose="020B0503020204020204" charset="-122"/>
                <a:ea typeface="微软雅黑" panose="020B0503020204020204" charset="-122"/>
              </a:rPr>
              <a:t>原制度</a:t>
            </a:r>
            <a:r>
              <a:rPr lang="zh-CN" altLang="en-US" sz="1500">
                <a:solidFill>
                  <a:srgbClr val="295B6F"/>
                </a:solidFill>
                <a:latin typeface="微软雅黑" panose="020B0503020204020204" charset="-122"/>
                <a:ea typeface="微软雅黑" panose="020B0503020204020204" charset="-122"/>
              </a:rPr>
              <a:t>执行</a:t>
            </a:r>
            <a:endParaRPr lang="zh-CN" altLang="en-US" sz="1500">
              <a:solidFill>
                <a:srgbClr val="295B6F"/>
              </a:solidFill>
              <a:latin typeface="微软雅黑" panose="020B0503020204020204" charset="-122"/>
              <a:ea typeface="微软雅黑" panose="020B0503020204020204" charset="-122"/>
            </a:endParaRPr>
          </a:p>
        </p:txBody>
      </p:sp>
      <p:sp>
        <p:nvSpPr>
          <p:cNvPr id="11" name="任意多边形 10"/>
          <p:cNvSpPr/>
          <p:nvPr>
            <p:custDataLst>
              <p:tags r:id="rId9"/>
            </p:custDataLst>
          </p:nvPr>
        </p:nvSpPr>
        <p:spPr>
          <a:xfrm>
            <a:off x="575945" y="2536190"/>
            <a:ext cx="11039475" cy="1598139"/>
          </a:xfrm>
          <a:custGeom>
            <a:avLst/>
            <a:gdLst>
              <a:gd name="sw" fmla="*/ 1 w 17385"/>
              <a:gd name="sh" fmla="*/ 1 h 1436"/>
              <a:gd name="mins" fmla="min sw sh"/>
              <a:gd name="dsw" fmla="+- 0 sw mins"/>
              <a:gd name="dsh" fmla="+- 0 sh mins"/>
              <a:gd name="p0x0" fmla="*/ 120 w 17385"/>
              <a:gd name="p0y0" fmla="*/ 0 h 1436"/>
              <a:gd name="p0x1" fmla="*/ 17265 w 17385"/>
              <a:gd name="p0y1" fmla="*/ 0 h 1436"/>
              <a:gd name="p0x2" fmla="*/ 17331 w 17385"/>
              <a:gd name="p0y2" fmla="*/ 0 h 1436"/>
              <a:gd name="p0x3" fmla="*/ 17385 w 17385"/>
              <a:gd name="p0y3" fmla="*/ 53 h 1436"/>
              <a:gd name="p0x4" fmla="*/ 17385 w 17385"/>
              <a:gd name="p0y4" fmla="*/ 120 h 1436"/>
              <a:gd name="p0x5" fmla="*/ 17385 w 17385"/>
              <a:gd name="p0y5" fmla="*/ 1316 h 1436"/>
              <a:gd name="p0x6" fmla="*/ 17385 w 17385"/>
              <a:gd name="p0y6" fmla="*/ 1383 h 1436"/>
              <a:gd name="p0x7" fmla="*/ 17331 w 17385"/>
              <a:gd name="p0y7" fmla="*/ 1436 h 1436"/>
              <a:gd name="p0x8" fmla="*/ 17265 w 17385"/>
              <a:gd name="p0y8" fmla="*/ 1436 h 1436"/>
              <a:gd name="p0x9" fmla="*/ 120 w 17385"/>
              <a:gd name="p0y9" fmla="*/ 1436 h 1436"/>
              <a:gd name="p0x10" fmla="*/ 53 w 17385"/>
              <a:gd name="p0y10" fmla="*/ 1436 h 1436"/>
              <a:gd name="p0x11" fmla="*/ 0 w 17385"/>
              <a:gd name="p0y11" fmla="*/ 1383 h 1436"/>
              <a:gd name="p0x12" fmla="*/ 0 w 17385"/>
              <a:gd name="p0y12" fmla="*/ 1316 h 1436"/>
              <a:gd name="p0x13" fmla="*/ 0 w 17385"/>
              <a:gd name="p0y13" fmla="*/ 120 h 1436"/>
              <a:gd name="p0x14" fmla="*/ 0 w 17385"/>
              <a:gd name="p0y14" fmla="*/ 53 h 1436"/>
              <a:gd name="p0x15" fmla="*/ 53 w 17385"/>
              <a:gd name="p0y15" fmla="*/ 0 h 1436"/>
              <a:gd name="p0x16" fmla="*/ 120 w 17385"/>
              <a:gd name="p0y16" fmla="*/ 0 h 1436"/>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FFFFFF"/>
          </a:solidFill>
          <a:ln w="9525" cmpd="sng">
            <a:solidFill>
              <a:srgbClr val="C8EEFA"/>
            </a:soli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2" name="任意多边形 11"/>
          <p:cNvSpPr/>
          <p:nvPr>
            <p:custDataLst>
              <p:tags r:id="rId10"/>
            </p:custDataLst>
          </p:nvPr>
        </p:nvSpPr>
        <p:spPr>
          <a:xfrm>
            <a:off x="745452" y="3107055"/>
            <a:ext cx="419100" cy="419100"/>
          </a:xfrm>
          <a:custGeom>
            <a:avLst/>
            <a:gdLst>
              <a:gd name="sw" fmla="*/ 1 w 660"/>
              <a:gd name="sh" fmla="*/ 1 h 660"/>
              <a:gd name="mins" fmla="min sw sh"/>
              <a:gd name="dsw" fmla="+- 0 sw mins"/>
              <a:gd name="dsh" fmla="+- 0 sh mins"/>
              <a:gd name="p0x0" fmla="*/ 120 w 660"/>
              <a:gd name="p0y0" fmla="*/ 0 h 660"/>
              <a:gd name="p0x1" fmla="*/ 540 w 660"/>
              <a:gd name="p0y1" fmla="*/ 0 h 660"/>
              <a:gd name="p0x2" fmla="*/ 606 w 660"/>
              <a:gd name="p0y2" fmla="*/ 0 h 660"/>
              <a:gd name="p0x3" fmla="*/ 660 w 660"/>
              <a:gd name="p0y3" fmla="*/ 53 h 660"/>
              <a:gd name="p0x4" fmla="*/ 660 w 660"/>
              <a:gd name="p0y4" fmla="*/ 120 h 660"/>
              <a:gd name="p0x5" fmla="*/ 660 w 660"/>
              <a:gd name="p0y5" fmla="*/ 540 h 660"/>
              <a:gd name="p0x6" fmla="*/ 660 w 660"/>
              <a:gd name="p0y6" fmla="*/ 606 h 660"/>
              <a:gd name="p0x7" fmla="*/ 606 w 660"/>
              <a:gd name="p0y7" fmla="*/ 660 h 660"/>
              <a:gd name="p0x8" fmla="*/ 540 w 660"/>
              <a:gd name="p0y8" fmla="*/ 660 h 660"/>
              <a:gd name="p0x9" fmla="*/ 120 w 660"/>
              <a:gd name="p0y9" fmla="*/ 660 h 660"/>
              <a:gd name="p0x10" fmla="*/ 53 w 660"/>
              <a:gd name="p0y10" fmla="*/ 660 h 660"/>
              <a:gd name="p0x11" fmla="*/ 0 w 660"/>
              <a:gd name="p0y11" fmla="*/ 606 h 660"/>
              <a:gd name="p0x12" fmla="*/ 0 w 660"/>
              <a:gd name="p0y12" fmla="*/ 540 h 660"/>
              <a:gd name="p0x13" fmla="*/ 0 w 660"/>
              <a:gd name="p0y13" fmla="*/ 120 h 660"/>
              <a:gd name="p0x14" fmla="*/ 0 w 660"/>
              <a:gd name="p0y14" fmla="*/ 53 h 660"/>
              <a:gd name="p0x15" fmla="*/ 53 w 660"/>
              <a:gd name="p0y15" fmla="*/ 0 h 660"/>
              <a:gd name="p0x16" fmla="*/ 120 w 660"/>
              <a:gd name="p0y16" fmla="*/ 0 h 660"/>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DDF3FE"/>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pic>
        <p:nvPicPr>
          <p:cNvPr id="13" name="图片 12"/>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rcRect l="-2000" t="-10303" r="-2000" b="-10303"/>
          <a:stretch>
            <a:fillRect/>
          </a:stretch>
        </p:blipFill>
        <p:spPr>
          <a:xfrm>
            <a:off x="831177" y="3187700"/>
            <a:ext cx="247650" cy="252730"/>
          </a:xfrm>
          <a:prstGeom prst="rect">
            <a:avLst/>
          </a:prstGeom>
        </p:spPr>
      </p:pic>
      <p:sp>
        <p:nvSpPr>
          <p:cNvPr id="14" name="文本框 13"/>
          <p:cNvSpPr txBox="1"/>
          <p:nvPr>
            <p:custDataLst>
              <p:tags r:id="rId14"/>
            </p:custDataLst>
          </p:nvPr>
        </p:nvSpPr>
        <p:spPr>
          <a:xfrm>
            <a:off x="1343025" y="2702046"/>
            <a:ext cx="2954655" cy="365760"/>
          </a:xfrm>
          <a:prstGeom prst="rect">
            <a:avLst/>
          </a:prstGeom>
          <a:noFill/>
        </p:spPr>
        <p:txBody>
          <a:bodyPr wrap="square" lIns="0" tIns="0" rIns="0" bIns="0" rtlCol="0" anchor="t">
            <a:noAutofit/>
          </a:bodyPr>
          <a:lstStyle/>
          <a:p>
            <a:pPr algn="l">
              <a:lnSpc>
                <a:spcPct val="104000"/>
              </a:lnSpc>
            </a:pPr>
            <a:r>
              <a:rPr lang="zh-CN" sz="2100" b="1" dirty="0">
                <a:solidFill>
                  <a:srgbClr val="013346"/>
                </a:solidFill>
                <a:latin typeface="微软雅黑" panose="020B0503020204020204" charset="-122"/>
                <a:ea typeface="微软雅黑" panose="020B0503020204020204" charset="-122"/>
              </a:rPr>
              <a:t>流程精简</a:t>
            </a:r>
            <a:endParaRPr lang="zh-CN" sz="2100" b="1" dirty="0">
              <a:solidFill>
                <a:srgbClr val="013346"/>
              </a:solidFill>
              <a:latin typeface="微软雅黑" panose="020B0503020204020204" charset="-122"/>
              <a:ea typeface="微软雅黑" panose="020B0503020204020204" charset="-122"/>
            </a:endParaRPr>
          </a:p>
        </p:txBody>
      </p:sp>
      <p:sp>
        <p:nvSpPr>
          <p:cNvPr id="15" name="任意多边形 14"/>
          <p:cNvSpPr/>
          <p:nvPr>
            <p:custDataLst>
              <p:tags r:id="rId15"/>
            </p:custDataLst>
          </p:nvPr>
        </p:nvSpPr>
        <p:spPr>
          <a:xfrm>
            <a:off x="1333423" y="3138328"/>
            <a:ext cx="1371599" cy="276225"/>
          </a:xfrm>
          <a:custGeom>
            <a:avLst/>
            <a:gdLst>
              <a:gd name="sw" fmla="*/ 1 w 1680"/>
              <a:gd name="sh" fmla="*/ 1 h 435"/>
              <a:gd name="mins" fmla="min sw sh"/>
              <a:gd name="dsw" fmla="+- 0 sw mins"/>
              <a:gd name="dsh" fmla="+- 0 sh mins"/>
              <a:gd name="p0x0" fmla="*/ 30 w 1680"/>
              <a:gd name="p0y0" fmla="*/ 0 h 435"/>
              <a:gd name="p0x1" fmla="*/ 1650 w 1680"/>
              <a:gd name="p0y1" fmla="*/ 0 h 435"/>
              <a:gd name="p0x2" fmla="*/ 1666 w 1680"/>
              <a:gd name="p0y2" fmla="*/ 0 h 435"/>
              <a:gd name="p0x3" fmla="*/ 1680 w 1680"/>
              <a:gd name="p0y3" fmla="*/ 13 h 435"/>
              <a:gd name="p0x4" fmla="*/ 1680 w 1680"/>
              <a:gd name="p0y4" fmla="*/ 30 h 435"/>
              <a:gd name="p0x5" fmla="*/ 1680 w 1680"/>
              <a:gd name="p0y5" fmla="*/ 405 h 435"/>
              <a:gd name="p0x6" fmla="*/ 1680 w 1680"/>
              <a:gd name="p0y6" fmla="*/ 421 h 435"/>
              <a:gd name="p0x7" fmla="*/ 1666 w 1680"/>
              <a:gd name="p0y7" fmla="*/ 435 h 435"/>
              <a:gd name="p0x8" fmla="*/ 1650 w 1680"/>
              <a:gd name="p0y8" fmla="*/ 435 h 435"/>
              <a:gd name="p0x9" fmla="*/ 30 w 1680"/>
              <a:gd name="p0y9" fmla="*/ 435 h 435"/>
              <a:gd name="p0x10" fmla="*/ 13 w 1680"/>
              <a:gd name="p0y10" fmla="*/ 435 h 435"/>
              <a:gd name="p0x11" fmla="*/ 0 w 1680"/>
              <a:gd name="p0y11" fmla="*/ 421 h 435"/>
              <a:gd name="p0x12" fmla="*/ 0 w 1680"/>
              <a:gd name="p0y12" fmla="*/ 405 h 435"/>
              <a:gd name="p0x13" fmla="*/ 0 w 1680"/>
              <a:gd name="p0y13" fmla="*/ 30 h 435"/>
              <a:gd name="p0x14" fmla="*/ 0 w 1680"/>
              <a:gd name="p0y14" fmla="*/ 13 h 435"/>
              <a:gd name="p0x15" fmla="*/ 13 w 1680"/>
              <a:gd name="p0y15" fmla="*/ 0 h 435"/>
              <a:gd name="p0x16" fmla="*/ 30 w 1680"/>
              <a:gd name="p0y16" fmla="*/ 0 h 435"/>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DDF3FE"/>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6" name="文本框 15"/>
          <p:cNvSpPr txBox="1"/>
          <p:nvPr>
            <p:custDataLst>
              <p:tags r:id="rId16"/>
            </p:custDataLst>
          </p:nvPr>
        </p:nvSpPr>
        <p:spPr>
          <a:xfrm>
            <a:off x="1409624" y="3148192"/>
            <a:ext cx="1295398" cy="243618"/>
          </a:xfrm>
          <a:prstGeom prst="rect">
            <a:avLst/>
          </a:prstGeom>
          <a:noFill/>
        </p:spPr>
        <p:txBody>
          <a:bodyPr wrap="square" lIns="0" tIns="0" rIns="0" bIns="0" rtlCol="0" anchor="t">
            <a:noAutofit/>
          </a:bodyPr>
          <a:lstStyle/>
          <a:p>
            <a:pPr algn="l"/>
            <a:r>
              <a:rPr lang="zh-CN" sz="1600" dirty="0" err="1">
                <a:solidFill>
                  <a:srgbClr val="0A5578"/>
                </a:solidFill>
                <a:latin typeface="微软雅黑" panose="020B0503020204020204" charset="-122"/>
                <a:ea typeface="微软雅黑" panose="020B0503020204020204" charset="-122"/>
              </a:rPr>
              <a:t>政采框架协议</a:t>
            </a:r>
            <a:endParaRPr lang="zh-CN" sz="1600" dirty="0" err="1">
              <a:solidFill>
                <a:srgbClr val="0A5578"/>
              </a:solidFill>
              <a:latin typeface="微软雅黑" panose="020B0503020204020204" charset="-122"/>
              <a:ea typeface="微软雅黑" panose="020B0503020204020204" charset="-122"/>
            </a:endParaRPr>
          </a:p>
        </p:txBody>
      </p:sp>
      <p:sp>
        <p:nvSpPr>
          <p:cNvPr id="17" name="文本框 16"/>
          <p:cNvSpPr txBox="1"/>
          <p:nvPr>
            <p:custDataLst>
              <p:tags r:id="rId17"/>
            </p:custDataLst>
          </p:nvPr>
        </p:nvSpPr>
        <p:spPr>
          <a:xfrm>
            <a:off x="2952115" y="3159125"/>
            <a:ext cx="7796530" cy="274955"/>
          </a:xfrm>
          <a:prstGeom prst="rect">
            <a:avLst/>
          </a:prstGeom>
          <a:noFill/>
        </p:spPr>
        <p:txBody>
          <a:bodyPr wrap="square" lIns="0" tIns="0" rIns="0" bIns="0" rtlCol="0" anchor="t">
            <a:noAutofit/>
          </a:bodyPr>
          <a:lstStyle/>
          <a:p>
            <a:pPr algn="l"/>
            <a:r>
              <a:rPr lang="zh-CN" sz="1500" dirty="0" err="1">
                <a:solidFill>
                  <a:srgbClr val="295B6F"/>
                </a:solidFill>
                <a:latin typeface="微软雅黑" panose="020B0503020204020204" charset="-122"/>
                <a:ea typeface="微软雅黑" panose="020B0503020204020204" charset="-122"/>
              </a:rPr>
              <a:t>无论金额，均需填报实施计划；由</a:t>
            </a:r>
            <a:r>
              <a:rPr lang="zh-CN" sz="1500" dirty="0" err="1">
                <a:solidFill>
                  <a:srgbClr val="FF0000"/>
                </a:solidFill>
                <a:latin typeface="微软雅黑" panose="020B0503020204020204" charset="-122"/>
                <a:ea typeface="微软雅黑" panose="020B0503020204020204" charset="-122"/>
              </a:rPr>
              <a:t>部门内控决策</a:t>
            </a:r>
            <a:r>
              <a:rPr lang="zh-CN" sz="1500" dirty="0" err="1">
                <a:solidFill>
                  <a:srgbClr val="295B6F"/>
                </a:solidFill>
                <a:latin typeface="微软雅黑" panose="020B0503020204020204" charset="-122"/>
                <a:ea typeface="微软雅黑" panose="020B0503020204020204" charset="-122"/>
              </a:rPr>
              <a:t>确定供应商</a:t>
            </a:r>
            <a:endParaRPr lang="zh-CN" sz="1500" dirty="0" err="1">
              <a:solidFill>
                <a:srgbClr val="295B6F"/>
              </a:solidFill>
              <a:latin typeface="微软雅黑" panose="020B0503020204020204" charset="-122"/>
              <a:ea typeface="微软雅黑" panose="020B0503020204020204" charset="-122"/>
            </a:endParaRPr>
          </a:p>
        </p:txBody>
      </p:sp>
      <p:sp>
        <p:nvSpPr>
          <p:cNvPr id="18" name="任意多边形 17"/>
          <p:cNvSpPr/>
          <p:nvPr>
            <p:custDataLst>
              <p:tags r:id="rId18"/>
            </p:custDataLst>
          </p:nvPr>
        </p:nvSpPr>
        <p:spPr>
          <a:xfrm>
            <a:off x="1333500" y="3576320"/>
            <a:ext cx="1371600" cy="276225"/>
          </a:xfrm>
          <a:custGeom>
            <a:avLst/>
            <a:gdLst>
              <a:gd name="sw" fmla="*/ 1 w 2160"/>
              <a:gd name="sh" fmla="*/ 1 h 435"/>
              <a:gd name="mins" fmla="min sw sh"/>
              <a:gd name="dsw" fmla="+- 0 sw mins"/>
              <a:gd name="dsh" fmla="+- 0 sh mins"/>
              <a:gd name="p0x0" fmla="*/ 30 w 2160"/>
              <a:gd name="p0y0" fmla="*/ 0 h 435"/>
              <a:gd name="p0x1" fmla="*/ 2130 w 2160"/>
              <a:gd name="p0y1" fmla="*/ 0 h 435"/>
              <a:gd name="p0x2" fmla="*/ 2146 w 2160"/>
              <a:gd name="p0y2" fmla="*/ 0 h 435"/>
              <a:gd name="p0x3" fmla="*/ 2160 w 2160"/>
              <a:gd name="p0y3" fmla="*/ 13 h 435"/>
              <a:gd name="p0x4" fmla="*/ 2160 w 2160"/>
              <a:gd name="p0y4" fmla="*/ 30 h 435"/>
              <a:gd name="p0x5" fmla="*/ 2160 w 2160"/>
              <a:gd name="p0y5" fmla="*/ 405 h 435"/>
              <a:gd name="p0x6" fmla="*/ 2160 w 2160"/>
              <a:gd name="p0y6" fmla="*/ 421 h 435"/>
              <a:gd name="p0x7" fmla="*/ 2146 w 2160"/>
              <a:gd name="p0y7" fmla="*/ 435 h 435"/>
              <a:gd name="p0x8" fmla="*/ 2130 w 2160"/>
              <a:gd name="p0y8" fmla="*/ 435 h 435"/>
              <a:gd name="p0x9" fmla="*/ 30 w 2160"/>
              <a:gd name="p0y9" fmla="*/ 435 h 435"/>
              <a:gd name="p0x10" fmla="*/ 13 w 2160"/>
              <a:gd name="p0y10" fmla="*/ 435 h 435"/>
              <a:gd name="p0x11" fmla="*/ 0 w 2160"/>
              <a:gd name="p0y11" fmla="*/ 421 h 435"/>
              <a:gd name="p0x12" fmla="*/ 0 w 2160"/>
              <a:gd name="p0y12" fmla="*/ 405 h 435"/>
              <a:gd name="p0x13" fmla="*/ 0 w 2160"/>
              <a:gd name="p0y13" fmla="*/ 30 h 435"/>
              <a:gd name="p0x14" fmla="*/ 0 w 2160"/>
              <a:gd name="p0y14" fmla="*/ 13 h 435"/>
              <a:gd name="p0x15" fmla="*/ 13 w 2160"/>
              <a:gd name="p0y15" fmla="*/ 0 h 435"/>
              <a:gd name="p0x16" fmla="*/ 30 w 2160"/>
              <a:gd name="p0y16" fmla="*/ 0 h 435"/>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DCF1F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9" name="文本框 18"/>
          <p:cNvSpPr txBox="1"/>
          <p:nvPr>
            <p:custDataLst>
              <p:tags r:id="rId19"/>
            </p:custDataLst>
          </p:nvPr>
        </p:nvSpPr>
        <p:spPr>
          <a:xfrm>
            <a:off x="1409700" y="3614420"/>
            <a:ext cx="1294765" cy="200025"/>
          </a:xfrm>
          <a:prstGeom prst="rect">
            <a:avLst/>
          </a:prstGeom>
          <a:noFill/>
        </p:spPr>
        <p:txBody>
          <a:bodyPr wrap="square" lIns="0" tIns="0" rIns="0" bIns="0" rtlCol="0" anchor="t">
            <a:noAutofit/>
          </a:bodyPr>
          <a:lstStyle/>
          <a:p>
            <a:pPr algn="l"/>
            <a:r>
              <a:rPr lang="zh-CN" sz="1600" dirty="0" err="1">
                <a:solidFill>
                  <a:srgbClr val="0A5578"/>
                </a:solidFill>
                <a:latin typeface="微软雅黑" panose="020B0503020204020204" charset="-122"/>
                <a:ea typeface="微软雅黑" panose="020B0503020204020204" charset="-122"/>
              </a:rPr>
              <a:t>货物服务限额</a:t>
            </a:r>
            <a:endParaRPr lang="zh-CN" sz="1600" dirty="0" err="1">
              <a:solidFill>
                <a:srgbClr val="0A5578"/>
              </a:solidFill>
              <a:latin typeface="微软雅黑" panose="020B0503020204020204" charset="-122"/>
              <a:ea typeface="微软雅黑" panose="020B0503020204020204" charset="-122"/>
            </a:endParaRPr>
          </a:p>
        </p:txBody>
      </p:sp>
      <p:sp>
        <p:nvSpPr>
          <p:cNvPr id="20" name="文本框 19"/>
          <p:cNvSpPr txBox="1"/>
          <p:nvPr>
            <p:custDataLst>
              <p:tags r:id="rId20"/>
            </p:custDataLst>
          </p:nvPr>
        </p:nvSpPr>
        <p:spPr>
          <a:xfrm>
            <a:off x="2952750" y="3632200"/>
            <a:ext cx="8467725" cy="252730"/>
          </a:xfrm>
          <a:prstGeom prst="rect">
            <a:avLst/>
          </a:prstGeom>
          <a:noFill/>
        </p:spPr>
        <p:txBody>
          <a:bodyPr wrap="square" lIns="0" tIns="0" rIns="0" bIns="0" rtlCol="0" anchor="t">
            <a:noAutofit/>
          </a:bodyPr>
          <a:lstStyle/>
          <a:p>
            <a:pPr algn="l"/>
            <a:r>
              <a:rPr lang="zh-CN" altLang="en-US" sz="1500" dirty="0">
                <a:solidFill>
                  <a:srgbClr val="295B6F"/>
                </a:solidFill>
                <a:latin typeface="微软雅黑" panose="020B0503020204020204" charset="-122"/>
                <a:ea typeface="微软雅黑" panose="020B0503020204020204" charset="-122"/>
              </a:rPr>
              <a:t>委托代理公司组织的非政府采购项目，限额由</a:t>
            </a:r>
            <a:r>
              <a:rPr lang="zh-CN" altLang="zh-CN" sz="1600" b="1" dirty="0">
                <a:solidFill>
                  <a:srgbClr val="013346"/>
                </a:solidFill>
                <a:latin typeface="微软雅黑" panose="020B0503020204020204" charset="-122"/>
                <a:ea typeface="微软雅黑" panose="020B0503020204020204" charset="-122"/>
                <a:cs typeface="微软雅黑" panose="020B0503020204020204" charset="-122"/>
              </a:rPr>
              <a:t>10万元</a:t>
            </a:r>
            <a:r>
              <a:rPr lang="en-US" altLang="zh-CN" sz="1500" dirty="0">
                <a:solidFill>
                  <a:srgbClr val="295B6F"/>
                </a:solidFill>
                <a:latin typeface="微软雅黑" panose="020B0503020204020204" charset="-122"/>
                <a:ea typeface="微软雅黑" panose="020B0503020204020204" charset="-122"/>
              </a:rPr>
              <a:t> </a:t>
            </a:r>
            <a:r>
              <a:rPr lang="zh-CN" altLang="en-US" sz="1500" dirty="0">
                <a:solidFill>
                  <a:srgbClr val="295B6F"/>
                </a:solidFill>
                <a:latin typeface="微软雅黑" panose="020B0503020204020204" charset="-122"/>
                <a:ea typeface="微软雅黑" panose="020B0503020204020204" charset="-122"/>
              </a:rPr>
              <a:t>提升为</a:t>
            </a:r>
            <a:r>
              <a:rPr lang="en-US" altLang="zh-CN" sz="1500" dirty="0">
                <a:solidFill>
                  <a:srgbClr val="295B6F"/>
                </a:solidFill>
                <a:latin typeface="微软雅黑" panose="020B0503020204020204" charset="-122"/>
                <a:ea typeface="微软雅黑" panose="020B0503020204020204" charset="-122"/>
              </a:rPr>
              <a:t> </a:t>
            </a:r>
            <a:r>
              <a:rPr lang="zh-CN" altLang="zh-CN" sz="1600" b="1" dirty="0">
                <a:solidFill>
                  <a:srgbClr val="013346"/>
                </a:solidFill>
                <a:latin typeface="微软雅黑" panose="020B0503020204020204" charset="-122"/>
                <a:ea typeface="微软雅黑" panose="020B0503020204020204" charset="-122"/>
                <a:cs typeface="微软雅黑" panose="020B0503020204020204" charset="-122"/>
              </a:rPr>
              <a:t>20万元</a:t>
            </a:r>
            <a:endParaRPr lang="zh-CN" altLang="en-US" sz="1500" dirty="0">
              <a:solidFill>
                <a:srgbClr val="295B6F"/>
              </a:solidFill>
              <a:latin typeface="微软雅黑" panose="020B0503020204020204" charset="-122"/>
              <a:ea typeface="微软雅黑" panose="020B0503020204020204" charset="-122"/>
            </a:endParaRPr>
          </a:p>
        </p:txBody>
      </p:sp>
      <p:sp>
        <p:nvSpPr>
          <p:cNvPr id="21" name="任意多边形 20"/>
          <p:cNvSpPr/>
          <p:nvPr>
            <p:custDataLst>
              <p:tags r:id="rId21"/>
            </p:custDataLst>
          </p:nvPr>
        </p:nvSpPr>
        <p:spPr>
          <a:xfrm>
            <a:off x="575945" y="4448654"/>
            <a:ext cx="11039475" cy="912495"/>
          </a:xfrm>
          <a:custGeom>
            <a:avLst/>
            <a:gdLst>
              <a:gd name="sw" fmla="*/ 1 w 17385"/>
              <a:gd name="sh" fmla="*/ 1 h 1436"/>
              <a:gd name="mins" fmla="min sw sh"/>
              <a:gd name="dsw" fmla="+- 0 sw mins"/>
              <a:gd name="dsh" fmla="+- 0 sh mins"/>
              <a:gd name="p0x0" fmla="*/ 120 w 17385"/>
              <a:gd name="p0y0" fmla="*/ 0 h 1436"/>
              <a:gd name="p0x1" fmla="*/ 17265 w 17385"/>
              <a:gd name="p0y1" fmla="*/ 0 h 1436"/>
              <a:gd name="p0x2" fmla="*/ 17331 w 17385"/>
              <a:gd name="p0y2" fmla="*/ 0 h 1436"/>
              <a:gd name="p0x3" fmla="*/ 17385 w 17385"/>
              <a:gd name="p0y3" fmla="*/ 53 h 1436"/>
              <a:gd name="p0x4" fmla="*/ 17385 w 17385"/>
              <a:gd name="p0y4" fmla="*/ 120 h 1436"/>
              <a:gd name="p0x5" fmla="*/ 17385 w 17385"/>
              <a:gd name="p0y5" fmla="*/ 1316 h 1436"/>
              <a:gd name="p0x6" fmla="*/ 17385 w 17385"/>
              <a:gd name="p0y6" fmla="*/ 1383 h 1436"/>
              <a:gd name="p0x7" fmla="*/ 17331 w 17385"/>
              <a:gd name="p0y7" fmla="*/ 1436 h 1436"/>
              <a:gd name="p0x8" fmla="*/ 17265 w 17385"/>
              <a:gd name="p0y8" fmla="*/ 1436 h 1436"/>
              <a:gd name="p0x9" fmla="*/ 120 w 17385"/>
              <a:gd name="p0y9" fmla="*/ 1436 h 1436"/>
              <a:gd name="p0x10" fmla="*/ 53 w 17385"/>
              <a:gd name="p0y10" fmla="*/ 1436 h 1436"/>
              <a:gd name="p0x11" fmla="*/ 0 w 17385"/>
              <a:gd name="p0y11" fmla="*/ 1383 h 1436"/>
              <a:gd name="p0x12" fmla="*/ 0 w 17385"/>
              <a:gd name="p0y12" fmla="*/ 1316 h 1436"/>
              <a:gd name="p0x13" fmla="*/ 0 w 17385"/>
              <a:gd name="p0y13" fmla="*/ 120 h 1436"/>
              <a:gd name="p0x14" fmla="*/ 0 w 17385"/>
              <a:gd name="p0y14" fmla="*/ 53 h 1436"/>
              <a:gd name="p0x15" fmla="*/ 53 w 17385"/>
              <a:gd name="p0y15" fmla="*/ 0 h 1436"/>
              <a:gd name="p0x16" fmla="*/ 120 w 17385"/>
              <a:gd name="p0y16" fmla="*/ 0 h 1436"/>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FFFFFF"/>
          </a:solidFill>
          <a:ln w="9525" cmpd="sng">
            <a:solidFill>
              <a:srgbClr val="C8EEFA"/>
            </a:soli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22" name="任意多边形 21"/>
          <p:cNvSpPr/>
          <p:nvPr>
            <p:custDataLst>
              <p:tags r:id="rId22"/>
            </p:custDataLst>
          </p:nvPr>
        </p:nvSpPr>
        <p:spPr>
          <a:xfrm>
            <a:off x="771525" y="4695669"/>
            <a:ext cx="419100" cy="419100"/>
          </a:xfrm>
          <a:custGeom>
            <a:avLst/>
            <a:gdLst>
              <a:gd name="sw" fmla="*/ 1 w 660"/>
              <a:gd name="sh" fmla="*/ 1 h 660"/>
              <a:gd name="mins" fmla="min sw sh"/>
              <a:gd name="dsw" fmla="+- 0 sw mins"/>
              <a:gd name="dsh" fmla="+- 0 sh mins"/>
              <a:gd name="p0x0" fmla="*/ 120 w 660"/>
              <a:gd name="p0y0" fmla="*/ 0 h 660"/>
              <a:gd name="p0x1" fmla="*/ 540 w 660"/>
              <a:gd name="p0y1" fmla="*/ 0 h 660"/>
              <a:gd name="p0x2" fmla="*/ 606 w 660"/>
              <a:gd name="p0y2" fmla="*/ 0 h 660"/>
              <a:gd name="p0x3" fmla="*/ 660 w 660"/>
              <a:gd name="p0y3" fmla="*/ 53 h 660"/>
              <a:gd name="p0x4" fmla="*/ 660 w 660"/>
              <a:gd name="p0y4" fmla="*/ 120 h 660"/>
              <a:gd name="p0x5" fmla="*/ 660 w 660"/>
              <a:gd name="p0y5" fmla="*/ 540 h 660"/>
              <a:gd name="p0x6" fmla="*/ 660 w 660"/>
              <a:gd name="p0y6" fmla="*/ 606 h 660"/>
              <a:gd name="p0x7" fmla="*/ 606 w 660"/>
              <a:gd name="p0y7" fmla="*/ 660 h 660"/>
              <a:gd name="p0x8" fmla="*/ 540 w 660"/>
              <a:gd name="p0y8" fmla="*/ 660 h 660"/>
              <a:gd name="p0x9" fmla="*/ 120 w 660"/>
              <a:gd name="p0y9" fmla="*/ 660 h 660"/>
              <a:gd name="p0x10" fmla="*/ 53 w 660"/>
              <a:gd name="p0y10" fmla="*/ 660 h 660"/>
              <a:gd name="p0x11" fmla="*/ 0 w 660"/>
              <a:gd name="p0y11" fmla="*/ 606 h 660"/>
              <a:gd name="p0x12" fmla="*/ 0 w 660"/>
              <a:gd name="p0y12" fmla="*/ 540 h 660"/>
              <a:gd name="p0x13" fmla="*/ 0 w 660"/>
              <a:gd name="p0y13" fmla="*/ 120 h 660"/>
              <a:gd name="p0x14" fmla="*/ 0 w 660"/>
              <a:gd name="p0y14" fmla="*/ 53 h 660"/>
              <a:gd name="p0x15" fmla="*/ 53 w 660"/>
              <a:gd name="p0y15" fmla="*/ 0 h 660"/>
              <a:gd name="p0x16" fmla="*/ 120 w 660"/>
              <a:gd name="p0y16" fmla="*/ 0 h 660"/>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DDF3FE"/>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pic>
        <p:nvPicPr>
          <p:cNvPr id="23" name="图片 22"/>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rcRect l="-1404" t="-3067" r="-1404" b="-3067"/>
          <a:stretch>
            <a:fillRect/>
          </a:stretch>
        </p:blipFill>
        <p:spPr>
          <a:xfrm>
            <a:off x="887730" y="4776314"/>
            <a:ext cx="186055" cy="252730"/>
          </a:xfrm>
          <a:prstGeom prst="rect">
            <a:avLst/>
          </a:prstGeom>
        </p:spPr>
      </p:pic>
      <p:sp>
        <p:nvSpPr>
          <p:cNvPr id="24" name="文本框 23"/>
          <p:cNvSpPr txBox="1"/>
          <p:nvPr>
            <p:custDataLst>
              <p:tags r:id="rId26"/>
            </p:custDataLst>
          </p:nvPr>
        </p:nvSpPr>
        <p:spPr>
          <a:xfrm>
            <a:off x="1343025" y="4551076"/>
            <a:ext cx="1866900" cy="365760"/>
          </a:xfrm>
          <a:prstGeom prst="rect">
            <a:avLst/>
          </a:prstGeom>
          <a:noFill/>
        </p:spPr>
        <p:txBody>
          <a:bodyPr wrap="square" lIns="0" tIns="0" rIns="0" bIns="0" rtlCol="0" anchor="t">
            <a:noAutofit/>
          </a:bodyPr>
          <a:lstStyle/>
          <a:p>
            <a:pPr algn="l">
              <a:lnSpc>
                <a:spcPct val="104000"/>
              </a:lnSpc>
            </a:pPr>
            <a:r>
              <a:rPr sz="2100" b="1">
                <a:solidFill>
                  <a:srgbClr val="013346"/>
                </a:solidFill>
                <a:latin typeface="微软雅黑" panose="020B0503020204020204" charset="-122"/>
                <a:ea typeface="微软雅黑" panose="020B0503020204020204" charset="-122"/>
              </a:rPr>
              <a:t>小额采购管控</a:t>
            </a:r>
            <a:endParaRPr sz="2100" b="1">
              <a:solidFill>
                <a:srgbClr val="013346"/>
              </a:solidFill>
              <a:latin typeface="微软雅黑" panose="020B0503020204020204" charset="-122"/>
              <a:ea typeface="微软雅黑" panose="020B0503020204020204" charset="-122"/>
            </a:endParaRPr>
          </a:p>
        </p:txBody>
      </p:sp>
      <p:sp>
        <p:nvSpPr>
          <p:cNvPr id="25" name="文本框 24"/>
          <p:cNvSpPr txBox="1"/>
          <p:nvPr>
            <p:custDataLst>
              <p:tags r:id="rId27"/>
            </p:custDataLst>
          </p:nvPr>
        </p:nvSpPr>
        <p:spPr>
          <a:xfrm>
            <a:off x="3057525" y="4557744"/>
            <a:ext cx="1399651" cy="352425"/>
          </a:xfrm>
          <a:prstGeom prst="rect">
            <a:avLst/>
          </a:prstGeom>
          <a:noFill/>
        </p:spPr>
        <p:txBody>
          <a:bodyPr wrap="square" lIns="0" tIns="0" rIns="0" bIns="0" rtlCol="0" anchor="t">
            <a:noAutofit/>
          </a:bodyPr>
          <a:lstStyle/>
          <a:p>
            <a:pPr algn="l"/>
            <a:endParaRPr lang="zh-CN" sz="2100" b="1" dirty="0">
              <a:solidFill>
                <a:srgbClr val="013346"/>
              </a:solidFill>
              <a:latin typeface="微软雅黑" panose="020B0503020204020204" charset="-122"/>
              <a:ea typeface="微软雅黑" panose="020B0503020204020204" charset="-122"/>
              <a:cs typeface="微软雅黑" panose="020B0503020204020204" charset="-122"/>
            </a:endParaRPr>
          </a:p>
        </p:txBody>
      </p:sp>
      <p:sp>
        <p:nvSpPr>
          <p:cNvPr id="26" name="文本框 25"/>
          <p:cNvSpPr txBox="1"/>
          <p:nvPr>
            <p:custDataLst>
              <p:tags r:id="rId28"/>
            </p:custDataLst>
          </p:nvPr>
        </p:nvSpPr>
        <p:spPr>
          <a:xfrm>
            <a:off x="1343025" y="4933981"/>
            <a:ext cx="9530022" cy="328613"/>
          </a:xfrm>
          <a:prstGeom prst="rect">
            <a:avLst/>
          </a:prstGeom>
          <a:noFill/>
        </p:spPr>
        <p:txBody>
          <a:bodyPr wrap="square" lIns="0" tIns="0" rIns="0" bIns="0" rtlCol="0" anchor="t">
            <a:noAutofit/>
          </a:bodyPr>
          <a:lstStyle/>
          <a:p>
            <a:pPr>
              <a:lnSpc>
                <a:spcPct val="133000"/>
              </a:lnSpc>
            </a:pPr>
            <a:r>
              <a:rPr sz="1500" dirty="0" err="1">
                <a:solidFill>
                  <a:srgbClr val="295B6F"/>
                </a:solidFill>
                <a:latin typeface="微软雅黑" panose="020B0503020204020204" charset="-122"/>
                <a:ea typeface="微软雅黑" panose="020B0503020204020204" charset="-122"/>
              </a:rPr>
              <a:t>部门自行采购</a:t>
            </a:r>
            <a:r>
              <a:rPr lang="zh-CN" altLang="en-US" sz="1500" dirty="0">
                <a:solidFill>
                  <a:srgbClr val="295B6F"/>
                </a:solidFill>
                <a:latin typeface="微软雅黑" panose="020B0503020204020204" charset="-122"/>
                <a:ea typeface="微软雅黑" panose="020B0503020204020204" charset="-122"/>
              </a:rPr>
              <a:t>（</a:t>
            </a:r>
            <a:r>
              <a:rPr lang="en-US" altLang="zh-CN" sz="1600" b="1" dirty="0">
                <a:solidFill>
                  <a:srgbClr val="013346"/>
                </a:solidFill>
                <a:latin typeface="微软雅黑" panose="020B0503020204020204" charset="-122"/>
                <a:ea typeface="微软雅黑" panose="020B0503020204020204" charset="-122"/>
                <a:cs typeface="微软雅黑" panose="020B0503020204020204" charset="-122"/>
              </a:rPr>
              <a:t>10</a:t>
            </a:r>
            <a:r>
              <a:rPr lang="zh-CN" altLang="zh-CN" sz="1600" b="1" dirty="0">
                <a:solidFill>
                  <a:srgbClr val="013346"/>
                </a:solidFill>
                <a:latin typeface="微软雅黑" panose="020B0503020204020204" charset="-122"/>
                <a:ea typeface="微软雅黑" panose="020B0503020204020204" charset="-122"/>
                <a:cs typeface="微软雅黑" panose="020B0503020204020204" charset="-122"/>
              </a:rPr>
              <a:t>万以下</a:t>
            </a:r>
            <a:r>
              <a:rPr lang="zh-CN" altLang="en-US" sz="1500" dirty="0">
                <a:solidFill>
                  <a:srgbClr val="295B6F"/>
                </a:solidFill>
                <a:latin typeface="微软雅黑" panose="020B0503020204020204" charset="-122"/>
                <a:ea typeface="微软雅黑" panose="020B0503020204020204" charset="-122"/>
              </a:rPr>
              <a:t>）</a:t>
            </a:r>
            <a:r>
              <a:rPr lang="en-US" altLang="zh-CN" sz="1500" dirty="0">
                <a:solidFill>
                  <a:srgbClr val="295B6F"/>
                </a:solidFill>
                <a:latin typeface="微软雅黑" panose="020B0503020204020204" charset="-122"/>
                <a:ea typeface="微软雅黑" panose="020B0503020204020204" charset="-122"/>
              </a:rPr>
              <a:t>  </a:t>
            </a:r>
            <a:r>
              <a:rPr sz="1500" dirty="0" err="1">
                <a:solidFill>
                  <a:srgbClr val="295B6F"/>
                </a:solidFill>
                <a:latin typeface="微软雅黑" panose="020B0503020204020204" charset="-122"/>
                <a:ea typeface="微软雅黑" panose="020B0503020204020204" charset="-122"/>
              </a:rPr>
              <a:t>豁免采购计划与复杂审批</a:t>
            </a:r>
            <a:r>
              <a:rPr lang="zh-CN" altLang="en-US" sz="1500" dirty="0">
                <a:solidFill>
                  <a:srgbClr val="295B6F"/>
                </a:solidFill>
                <a:latin typeface="微软雅黑" panose="020B0503020204020204" charset="-122"/>
                <a:ea typeface="微软雅黑" panose="020B0503020204020204" charset="-122"/>
              </a:rPr>
              <a:t>；</a:t>
            </a:r>
            <a:r>
              <a:rPr lang="zh-CN" altLang="en-US" sz="1500" dirty="0">
                <a:solidFill>
                  <a:srgbClr val="FF0000"/>
                </a:solidFill>
                <a:latin typeface="微软雅黑" panose="020B0503020204020204" charset="-122"/>
                <a:ea typeface="微软雅黑" panose="020B0503020204020204" charset="-122"/>
              </a:rPr>
              <a:t>部门采购工作小组</a:t>
            </a:r>
            <a:r>
              <a:rPr sz="1500" dirty="0" err="1">
                <a:solidFill>
                  <a:srgbClr val="295B6F"/>
                </a:solidFill>
                <a:latin typeface="微软雅黑" panose="020B0503020204020204" charset="-122"/>
                <a:ea typeface="微软雅黑" panose="020B0503020204020204" charset="-122"/>
              </a:rPr>
              <a:t>按需设立</a:t>
            </a:r>
            <a:r>
              <a:rPr lang="zh-CN" altLang="en-US" sz="1500" dirty="0" err="1">
                <a:solidFill>
                  <a:srgbClr val="295B6F"/>
                </a:solidFill>
                <a:latin typeface="微软雅黑" panose="020B0503020204020204" charset="-122"/>
                <a:ea typeface="微软雅黑" panose="020B0503020204020204" charset="-122"/>
              </a:rPr>
              <a:t>（至采管中心备案）</a:t>
            </a:r>
            <a:endParaRPr lang="zh-CN" altLang="en-US" sz="1500" dirty="0" err="1">
              <a:solidFill>
                <a:srgbClr val="295B6F"/>
              </a:solidFill>
              <a:latin typeface="微软雅黑" panose="020B0503020204020204" charset="-122"/>
              <a:ea typeface="微软雅黑" panose="020B0503020204020204" charset="-122"/>
            </a:endParaRPr>
          </a:p>
        </p:txBody>
      </p:sp>
      <p:sp>
        <p:nvSpPr>
          <p:cNvPr id="27" name="任意多边形 26"/>
          <p:cNvSpPr/>
          <p:nvPr>
            <p:custDataLst>
              <p:tags r:id="rId29"/>
            </p:custDataLst>
          </p:nvPr>
        </p:nvSpPr>
        <p:spPr>
          <a:xfrm>
            <a:off x="575945" y="5559049"/>
            <a:ext cx="11039475" cy="912495"/>
          </a:xfrm>
          <a:custGeom>
            <a:avLst/>
            <a:gdLst>
              <a:gd name="sw" fmla="*/ 1 w 17385"/>
              <a:gd name="sh" fmla="*/ 1 h 1436"/>
              <a:gd name="mins" fmla="min sw sh"/>
              <a:gd name="dsw" fmla="+- 0 sw mins"/>
              <a:gd name="dsh" fmla="+- 0 sh mins"/>
              <a:gd name="p0x0" fmla="*/ 120 w 17385"/>
              <a:gd name="p0y0" fmla="*/ 0 h 1436"/>
              <a:gd name="p0x1" fmla="*/ 17265 w 17385"/>
              <a:gd name="p0y1" fmla="*/ 0 h 1436"/>
              <a:gd name="p0x2" fmla="*/ 17331 w 17385"/>
              <a:gd name="p0y2" fmla="*/ 0 h 1436"/>
              <a:gd name="p0x3" fmla="*/ 17385 w 17385"/>
              <a:gd name="p0y3" fmla="*/ 53 h 1436"/>
              <a:gd name="p0x4" fmla="*/ 17385 w 17385"/>
              <a:gd name="p0y4" fmla="*/ 120 h 1436"/>
              <a:gd name="p0x5" fmla="*/ 17385 w 17385"/>
              <a:gd name="p0y5" fmla="*/ 1316 h 1436"/>
              <a:gd name="p0x6" fmla="*/ 17385 w 17385"/>
              <a:gd name="p0y6" fmla="*/ 1383 h 1436"/>
              <a:gd name="p0x7" fmla="*/ 17331 w 17385"/>
              <a:gd name="p0y7" fmla="*/ 1436 h 1436"/>
              <a:gd name="p0x8" fmla="*/ 17265 w 17385"/>
              <a:gd name="p0y8" fmla="*/ 1436 h 1436"/>
              <a:gd name="p0x9" fmla="*/ 120 w 17385"/>
              <a:gd name="p0y9" fmla="*/ 1436 h 1436"/>
              <a:gd name="p0x10" fmla="*/ 53 w 17385"/>
              <a:gd name="p0y10" fmla="*/ 1436 h 1436"/>
              <a:gd name="p0x11" fmla="*/ 0 w 17385"/>
              <a:gd name="p0y11" fmla="*/ 1383 h 1436"/>
              <a:gd name="p0x12" fmla="*/ 0 w 17385"/>
              <a:gd name="p0y12" fmla="*/ 1316 h 1436"/>
              <a:gd name="p0x13" fmla="*/ 0 w 17385"/>
              <a:gd name="p0y13" fmla="*/ 120 h 1436"/>
              <a:gd name="p0x14" fmla="*/ 0 w 17385"/>
              <a:gd name="p0y14" fmla="*/ 53 h 1436"/>
              <a:gd name="p0x15" fmla="*/ 53 w 17385"/>
              <a:gd name="p0y15" fmla="*/ 0 h 1436"/>
              <a:gd name="p0x16" fmla="*/ 120 w 17385"/>
              <a:gd name="p0y16" fmla="*/ 0 h 1436"/>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FFFFFF"/>
          </a:solidFill>
          <a:ln w="9525" cmpd="sng">
            <a:solidFill>
              <a:srgbClr val="C8EEFA"/>
            </a:soli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28" name="任意多边形 27"/>
          <p:cNvSpPr/>
          <p:nvPr>
            <p:custDataLst>
              <p:tags r:id="rId30"/>
            </p:custDataLst>
          </p:nvPr>
        </p:nvSpPr>
        <p:spPr>
          <a:xfrm>
            <a:off x="771525" y="5806064"/>
            <a:ext cx="419100" cy="419100"/>
          </a:xfrm>
          <a:custGeom>
            <a:avLst/>
            <a:gdLst>
              <a:gd name="sw" fmla="*/ 1 w 660"/>
              <a:gd name="sh" fmla="*/ 1 h 660"/>
              <a:gd name="mins" fmla="min sw sh"/>
              <a:gd name="dsw" fmla="+- 0 sw mins"/>
              <a:gd name="dsh" fmla="+- 0 sh mins"/>
              <a:gd name="p0x0" fmla="*/ 120 w 660"/>
              <a:gd name="p0y0" fmla="*/ 0 h 660"/>
              <a:gd name="p0x1" fmla="*/ 540 w 660"/>
              <a:gd name="p0y1" fmla="*/ 0 h 660"/>
              <a:gd name="p0x2" fmla="*/ 606 w 660"/>
              <a:gd name="p0y2" fmla="*/ 0 h 660"/>
              <a:gd name="p0x3" fmla="*/ 660 w 660"/>
              <a:gd name="p0y3" fmla="*/ 53 h 660"/>
              <a:gd name="p0x4" fmla="*/ 660 w 660"/>
              <a:gd name="p0y4" fmla="*/ 120 h 660"/>
              <a:gd name="p0x5" fmla="*/ 660 w 660"/>
              <a:gd name="p0y5" fmla="*/ 540 h 660"/>
              <a:gd name="p0x6" fmla="*/ 660 w 660"/>
              <a:gd name="p0y6" fmla="*/ 606 h 660"/>
              <a:gd name="p0x7" fmla="*/ 606 w 660"/>
              <a:gd name="p0y7" fmla="*/ 660 h 660"/>
              <a:gd name="p0x8" fmla="*/ 540 w 660"/>
              <a:gd name="p0y8" fmla="*/ 660 h 660"/>
              <a:gd name="p0x9" fmla="*/ 120 w 660"/>
              <a:gd name="p0y9" fmla="*/ 660 h 660"/>
              <a:gd name="p0x10" fmla="*/ 53 w 660"/>
              <a:gd name="p0y10" fmla="*/ 660 h 660"/>
              <a:gd name="p0x11" fmla="*/ 0 w 660"/>
              <a:gd name="p0y11" fmla="*/ 606 h 660"/>
              <a:gd name="p0x12" fmla="*/ 0 w 660"/>
              <a:gd name="p0y12" fmla="*/ 540 h 660"/>
              <a:gd name="p0x13" fmla="*/ 0 w 660"/>
              <a:gd name="p0y13" fmla="*/ 120 h 660"/>
              <a:gd name="p0x14" fmla="*/ 0 w 660"/>
              <a:gd name="p0y14" fmla="*/ 53 h 660"/>
              <a:gd name="p0x15" fmla="*/ 53 w 660"/>
              <a:gd name="p0y15" fmla="*/ 0 h 660"/>
              <a:gd name="p0x16" fmla="*/ 120 w 660"/>
              <a:gd name="p0y16" fmla="*/ 0 h 660"/>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DDF3FE"/>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pic>
        <p:nvPicPr>
          <p:cNvPr id="29" name="图片 28"/>
          <p:cNvPicPr>
            <a:picLocks noChangeAspect="1"/>
          </p:cNvPicPr>
          <p:nvPr>
            <p:custDataLst>
              <p:tags r:id="rId31"/>
            </p:custDataLst>
          </p:nvPr>
        </p:nvPicPr>
        <p:blipFill>
          <a:blip r:embed="rId32">
            <a:extLst>
              <a:ext uri="{96DAC541-7B7A-43D3-8B79-37D633B846F1}">
                <asvg:svgBlip xmlns:asvg="http://schemas.microsoft.com/office/drawing/2016/SVG/main" r:embed="rId33"/>
              </a:ext>
            </a:extLst>
          </a:blip>
          <a:srcRect l="-6795" t="-16333" r="-6795" b="-16333"/>
          <a:stretch>
            <a:fillRect/>
          </a:stretch>
        </p:blipFill>
        <p:spPr>
          <a:xfrm>
            <a:off x="840105" y="5886709"/>
            <a:ext cx="281305" cy="252730"/>
          </a:xfrm>
          <a:prstGeom prst="rect">
            <a:avLst/>
          </a:prstGeom>
        </p:spPr>
      </p:pic>
      <p:sp>
        <p:nvSpPr>
          <p:cNvPr id="30" name="文本框 29"/>
          <p:cNvSpPr txBox="1"/>
          <p:nvPr>
            <p:custDataLst>
              <p:tags r:id="rId34"/>
            </p:custDataLst>
          </p:nvPr>
        </p:nvSpPr>
        <p:spPr>
          <a:xfrm>
            <a:off x="1343025" y="5675730"/>
            <a:ext cx="10077450" cy="365760"/>
          </a:xfrm>
          <a:prstGeom prst="rect">
            <a:avLst/>
          </a:prstGeom>
          <a:noFill/>
        </p:spPr>
        <p:txBody>
          <a:bodyPr wrap="square" lIns="0" tIns="0" rIns="0" bIns="0" rtlCol="0" anchor="t">
            <a:noAutofit/>
          </a:bodyPr>
          <a:lstStyle/>
          <a:p>
            <a:pPr algn="l">
              <a:lnSpc>
                <a:spcPct val="104000"/>
              </a:lnSpc>
            </a:pPr>
            <a:r>
              <a:rPr sz="2100" b="1" dirty="0" err="1">
                <a:solidFill>
                  <a:srgbClr val="013346"/>
                </a:solidFill>
                <a:latin typeface="微软雅黑" panose="020B0503020204020204" charset="-122"/>
                <a:ea typeface="微软雅黑" panose="020B0503020204020204" charset="-122"/>
              </a:rPr>
              <a:t>资料留存</a:t>
            </a:r>
            <a:r>
              <a:rPr lang="zh-CN" altLang="en-US" sz="2100" b="1" dirty="0">
                <a:solidFill>
                  <a:srgbClr val="013346"/>
                </a:solidFill>
                <a:latin typeface="微软雅黑" panose="020B0503020204020204" charset="-122"/>
                <a:ea typeface="微软雅黑" panose="020B0503020204020204" charset="-122"/>
              </a:rPr>
              <a:t>备查</a:t>
            </a:r>
            <a:endParaRPr sz="2100" b="1" dirty="0">
              <a:solidFill>
                <a:srgbClr val="013346"/>
              </a:solidFill>
              <a:latin typeface="微软雅黑" panose="020B0503020204020204" charset="-122"/>
              <a:ea typeface="微软雅黑" panose="020B0503020204020204" charset="-122"/>
            </a:endParaRPr>
          </a:p>
        </p:txBody>
      </p:sp>
      <p:sp>
        <p:nvSpPr>
          <p:cNvPr id="31" name="文本框 30"/>
          <p:cNvSpPr txBox="1"/>
          <p:nvPr>
            <p:custDataLst>
              <p:tags r:id="rId35"/>
            </p:custDataLst>
          </p:nvPr>
        </p:nvSpPr>
        <p:spPr>
          <a:xfrm>
            <a:off x="1343024" y="6075304"/>
            <a:ext cx="10145165" cy="252413"/>
          </a:xfrm>
          <a:prstGeom prst="rect">
            <a:avLst/>
          </a:prstGeom>
          <a:noFill/>
        </p:spPr>
        <p:txBody>
          <a:bodyPr wrap="square" lIns="0" tIns="0" rIns="0" bIns="0" rtlCol="0" anchor="t">
            <a:noAutofit/>
          </a:bodyPr>
          <a:lstStyle/>
          <a:p>
            <a:pPr algn="l"/>
            <a:r>
              <a:rPr lang="zh-CN" altLang="en-US" sz="1500" dirty="0">
                <a:solidFill>
                  <a:srgbClr val="295B6F"/>
                </a:solidFill>
                <a:latin typeface="微软雅黑" panose="020B0503020204020204" charset="-122"/>
                <a:ea typeface="微软雅黑" panose="020B0503020204020204" charset="-122"/>
              </a:rPr>
              <a:t>定向采购与公开遴选后的单次采购，决策相关的上级文件或通知、相关支撑材料、</a:t>
            </a:r>
            <a:r>
              <a:rPr lang="zh-CN" altLang="en-US" sz="1500" dirty="0">
                <a:solidFill>
                  <a:srgbClr val="FF0000"/>
                </a:solidFill>
                <a:latin typeface="微软雅黑" panose="020B0503020204020204" charset="-122"/>
                <a:ea typeface="微软雅黑" panose="020B0503020204020204" charset="-122"/>
              </a:rPr>
              <a:t>报价材料（供应商需签字盖章）</a:t>
            </a:r>
            <a:r>
              <a:rPr lang="zh-CN" altLang="en-US" sz="1500" dirty="0">
                <a:solidFill>
                  <a:srgbClr val="295B6F"/>
                </a:solidFill>
                <a:latin typeface="微软雅黑" panose="020B0503020204020204" charset="-122"/>
                <a:ea typeface="微软雅黑" panose="020B0503020204020204" charset="-122"/>
              </a:rPr>
              <a:t>等</a:t>
            </a:r>
            <a:endParaRPr sz="1500" dirty="0">
              <a:solidFill>
                <a:srgbClr val="295B6F"/>
              </a:solidFill>
              <a:latin typeface="微软雅黑" panose="020B0503020204020204" charset="-122"/>
              <a:ea typeface="微软雅黑" panose="020B0503020204020204"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7"/>
          <p:cNvSpPr>
            <a:spLocks noChangeArrowheads="1"/>
          </p:cNvSpPr>
          <p:nvPr/>
        </p:nvSpPr>
        <p:spPr bwMode="auto">
          <a:xfrm>
            <a:off x="1524000" y="0"/>
            <a:ext cx="9144000" cy="579755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r>
              <a:rPr lang="es-ES" altLang="en-US"/>
              <a:t> </a:t>
            </a:r>
            <a:endParaRPr lang="es-ES" altLang="en-US"/>
          </a:p>
        </p:txBody>
      </p:sp>
      <p:sp>
        <p:nvSpPr>
          <p:cNvPr id="4100" name="Oval 10"/>
          <p:cNvSpPr>
            <a:spLocks noChangeArrowheads="1"/>
          </p:cNvSpPr>
          <p:nvPr/>
        </p:nvSpPr>
        <p:spPr bwMode="auto">
          <a:xfrm>
            <a:off x="9197975" y="2603500"/>
            <a:ext cx="1112838" cy="1112838"/>
          </a:xfrm>
          <a:prstGeom prst="ellipse">
            <a:avLst/>
          </a:prstGeom>
          <a:solidFill>
            <a:schemeClr val="folHlink"/>
          </a:solidFill>
          <a:ln w="88900" cmpd="sng">
            <a:solidFill>
              <a:schemeClr val="bg1"/>
            </a:solidFill>
            <a:rou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endParaRPr lang="es-ES" altLang="en-US"/>
          </a:p>
        </p:txBody>
      </p:sp>
      <p:sp>
        <p:nvSpPr>
          <p:cNvPr id="4101" name="Oval 11"/>
          <p:cNvSpPr>
            <a:spLocks noChangeArrowheads="1"/>
          </p:cNvSpPr>
          <p:nvPr/>
        </p:nvSpPr>
        <p:spPr bwMode="auto">
          <a:xfrm>
            <a:off x="8080375" y="3925889"/>
            <a:ext cx="1481138" cy="1481137"/>
          </a:xfrm>
          <a:prstGeom prst="ellipse">
            <a:avLst/>
          </a:prstGeom>
          <a:solidFill>
            <a:schemeClr val="folHlink"/>
          </a:solidFill>
          <a:ln w="88900" cmpd="sng">
            <a:solidFill>
              <a:schemeClr val="bg1"/>
            </a:solidFill>
            <a:rou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endParaRPr lang="es-ES" altLang="en-US"/>
          </a:p>
        </p:txBody>
      </p:sp>
      <p:sp>
        <p:nvSpPr>
          <p:cNvPr id="4102" name="Oval 12"/>
          <p:cNvSpPr>
            <a:spLocks noChangeArrowheads="1"/>
          </p:cNvSpPr>
          <p:nvPr/>
        </p:nvSpPr>
        <p:spPr bwMode="auto">
          <a:xfrm>
            <a:off x="8907464" y="5619750"/>
            <a:ext cx="917575" cy="928688"/>
          </a:xfrm>
          <a:prstGeom prst="ellipse">
            <a:avLst/>
          </a:prstGeom>
          <a:solidFill>
            <a:schemeClr val="folHlink"/>
          </a:solidFill>
          <a:ln w="88900" cmpd="sng">
            <a:solidFill>
              <a:schemeClr val="bg1"/>
            </a:solidFill>
            <a:rou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endParaRPr lang="es-ES" altLang="en-US"/>
          </a:p>
        </p:txBody>
      </p:sp>
      <p:sp>
        <p:nvSpPr>
          <p:cNvPr id="11" name="标题 1"/>
          <p:cNvSpPr txBox="1"/>
          <p:nvPr>
            <p:custDataLst>
              <p:tags r:id="rId1"/>
            </p:custDataLst>
          </p:nvPr>
        </p:nvSpPr>
        <p:spPr>
          <a:xfrm>
            <a:off x="3090753" y="1176338"/>
            <a:ext cx="4806339" cy="2540000"/>
          </a:xfrm>
          <a:prstGeom prst="rect">
            <a:avLst/>
          </a:prstGeom>
        </p:spPr>
        <p:txBody>
          <a:bodyPr>
            <a:normAutofit fontScale="92500" lnSpcReduction="10000"/>
          </a:bodyPr>
          <a:lstStyle>
            <a:lvl1pPr algn="l" defTabSz="914400" rtl="0" eaLnBrk="1" latinLnBrk="0" hangingPunct="1">
              <a:lnSpc>
                <a:spcPct val="100000"/>
              </a:lnSpc>
              <a:spcBef>
                <a:spcPct val="0"/>
              </a:spcBef>
              <a:buNone/>
              <a:defRPr sz="3200" b="0" kern="1200">
                <a:solidFill>
                  <a:schemeClr val="tx1"/>
                </a:solidFill>
                <a:latin typeface="+mj-lt"/>
                <a:ea typeface="+mj-ea"/>
                <a:cs typeface="+mj-cs"/>
              </a:defRPr>
            </a:lvl1pPr>
          </a:lstStyle>
          <a:p>
            <a:pPr>
              <a:spcAft>
                <a:spcPct val="0"/>
              </a:spcAft>
            </a:pPr>
            <a:r>
              <a:rPr lang="zh-CN" altLang="en-US" sz="6000" b="1" i="1" noProof="1">
                <a:solidFill>
                  <a:srgbClr val="F9FBFA"/>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mj-ea"/>
              </a:rPr>
              <a:t>第二部分</a:t>
            </a:r>
            <a:endParaRPr lang="en-US" altLang="zh-CN" sz="6000" b="1" i="1" noProof="1">
              <a:solidFill>
                <a:srgbClr val="F9FBFA"/>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mj-ea"/>
            </a:endParaRPr>
          </a:p>
          <a:p>
            <a:pPr>
              <a:spcAft>
                <a:spcPct val="0"/>
              </a:spcAft>
            </a:pPr>
            <a:endParaRPr lang="en-US" altLang="zh-CN" sz="6000" b="1" i="1" noProof="1">
              <a:solidFill>
                <a:srgbClr val="F9FBFA"/>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mj-ea"/>
            </a:endParaRPr>
          </a:p>
          <a:p>
            <a:pPr>
              <a:spcAft>
                <a:spcPct val="0"/>
              </a:spcAft>
            </a:pPr>
            <a:r>
              <a:rPr lang="zh-CN" altLang="en-US" sz="6000" b="1" i="1" noProof="1">
                <a:solidFill>
                  <a:srgbClr val="F9FBFA"/>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mj-ea"/>
              </a:rPr>
              <a:t>系统讲解</a:t>
            </a:r>
            <a:endParaRPr lang="zh-CN" altLang="en-US" sz="6000" b="1" i="1" noProof="1">
              <a:solidFill>
                <a:srgbClr val="F9FBFA"/>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mj-ea"/>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533400" y="357188"/>
            <a:ext cx="11125200" cy="500063"/>
          </a:xfrm>
          <a:prstGeom prst="rect">
            <a:avLst/>
          </a:prstGeom>
          <a:noFill/>
        </p:spPr>
        <p:txBody>
          <a:bodyPr wrap="square" lIns="0" tIns="0" rIns="0" bIns="0" rtlCol="0" anchor="t">
            <a:noAutofit/>
          </a:bodyPr>
          <a:lstStyle/>
          <a:p>
            <a:pPr algn="l">
              <a:lnSpc>
                <a:spcPct val="100000"/>
              </a:lnSpc>
            </a:pPr>
            <a:r>
              <a:rPr lang="zh-CN" altLang="en-US" sz="3000" b="1" dirty="0">
                <a:solidFill>
                  <a:srgbClr val="013346"/>
                </a:solidFill>
                <a:latin typeface="汉仪铸字美心体W" panose="00020600040101010101" charset="-122"/>
                <a:ea typeface="汉仪铸字美心体W" panose="00020600040101010101" charset="-122"/>
              </a:rPr>
              <a:t>系统入口</a:t>
            </a:r>
            <a:endParaRPr sz="3000" b="1" dirty="0">
              <a:solidFill>
                <a:srgbClr val="013346"/>
              </a:solidFill>
              <a:latin typeface="汉仪铸字美心体W" panose="00020600040101010101" charset="-122"/>
              <a:ea typeface="汉仪铸字美心体W" panose="00020600040101010101" charset="-122"/>
            </a:endParaRPr>
          </a:p>
        </p:txBody>
      </p:sp>
      <p:pic>
        <p:nvPicPr>
          <p:cNvPr id="36" name="图片 35"/>
          <p:cNvPicPr>
            <a:picLocks noChangeAspect="1"/>
          </p:cNvPicPr>
          <p:nvPr/>
        </p:nvPicPr>
        <p:blipFill>
          <a:blip r:embed="rId2"/>
          <a:stretch>
            <a:fillRect/>
          </a:stretch>
        </p:blipFill>
        <p:spPr>
          <a:xfrm>
            <a:off x="1978435" y="978808"/>
            <a:ext cx="7822270" cy="5522004"/>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533400" y="357188"/>
            <a:ext cx="11125200" cy="500063"/>
          </a:xfrm>
          <a:prstGeom prst="rect">
            <a:avLst/>
          </a:prstGeom>
          <a:noFill/>
        </p:spPr>
        <p:txBody>
          <a:bodyPr wrap="square" lIns="0" tIns="0" rIns="0" bIns="0" rtlCol="0" anchor="t">
            <a:noAutofit/>
          </a:bodyPr>
          <a:lstStyle/>
          <a:p>
            <a:pPr algn="l">
              <a:lnSpc>
                <a:spcPct val="100000"/>
              </a:lnSpc>
            </a:pPr>
            <a:r>
              <a:rPr lang="zh-CN" altLang="en-US" sz="3000" b="1" dirty="0">
                <a:solidFill>
                  <a:srgbClr val="013346"/>
                </a:solidFill>
                <a:latin typeface="汉仪铸字美心体W" panose="00020600040101010101" charset="-122"/>
                <a:ea typeface="汉仪铸字美心体W" panose="00020600040101010101" charset="-122"/>
              </a:rPr>
              <a:t>项目开始</a:t>
            </a:r>
            <a:endParaRPr sz="3000" b="1" dirty="0">
              <a:solidFill>
                <a:srgbClr val="013346"/>
              </a:solidFill>
              <a:latin typeface="汉仪铸字美心体W" panose="00020600040101010101" charset="-122"/>
              <a:ea typeface="汉仪铸字美心体W" panose="00020600040101010101" charset="-122"/>
            </a:endParaRPr>
          </a:p>
        </p:txBody>
      </p:sp>
      <p:pic>
        <p:nvPicPr>
          <p:cNvPr id="2" name="图片 1"/>
          <p:cNvPicPr>
            <a:picLocks noChangeAspect="1"/>
          </p:cNvPicPr>
          <p:nvPr/>
        </p:nvPicPr>
        <p:blipFill>
          <a:blip r:embed="rId2"/>
          <a:stretch>
            <a:fillRect/>
          </a:stretch>
        </p:blipFill>
        <p:spPr>
          <a:xfrm>
            <a:off x="1033549" y="1159169"/>
            <a:ext cx="10252154" cy="5341643"/>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533400" y="357188"/>
            <a:ext cx="11125200" cy="500063"/>
          </a:xfrm>
          <a:prstGeom prst="rect">
            <a:avLst/>
          </a:prstGeom>
          <a:noFill/>
        </p:spPr>
        <p:txBody>
          <a:bodyPr wrap="square" lIns="0" tIns="0" rIns="0" bIns="0" rtlCol="0" anchor="t">
            <a:noAutofit/>
          </a:bodyPr>
          <a:lstStyle/>
          <a:p>
            <a:pPr algn="l">
              <a:lnSpc>
                <a:spcPct val="100000"/>
              </a:lnSpc>
            </a:pPr>
            <a:r>
              <a:rPr lang="zh-CN" altLang="en-US" sz="3000" b="1" dirty="0">
                <a:solidFill>
                  <a:srgbClr val="013346"/>
                </a:solidFill>
                <a:latin typeface="汉仪铸字美心体W" panose="00020600040101010101" charset="-122"/>
                <a:ea typeface="汉仪铸字美心体W" panose="00020600040101010101" charset="-122"/>
              </a:rPr>
              <a:t>设置项目经办人（可委托其他部门实施）</a:t>
            </a:r>
            <a:endParaRPr sz="3000" b="1" dirty="0">
              <a:solidFill>
                <a:srgbClr val="013346"/>
              </a:solidFill>
              <a:latin typeface="汉仪铸字美心体W" panose="00020600040101010101" charset="-122"/>
              <a:ea typeface="汉仪铸字美心体W" panose="00020600040101010101" charset="-122"/>
            </a:endParaRPr>
          </a:p>
        </p:txBody>
      </p:sp>
      <p:pic>
        <p:nvPicPr>
          <p:cNvPr id="6" name="图片 5"/>
          <p:cNvPicPr>
            <a:picLocks noChangeAspect="1"/>
          </p:cNvPicPr>
          <p:nvPr/>
        </p:nvPicPr>
        <p:blipFill>
          <a:blip r:embed="rId2"/>
          <a:stretch>
            <a:fillRect/>
          </a:stretch>
        </p:blipFill>
        <p:spPr>
          <a:xfrm>
            <a:off x="1212175" y="1072491"/>
            <a:ext cx="5361905" cy="5161905"/>
          </a:xfrm>
          <a:prstGeom prst="rect">
            <a:avLst/>
          </a:prstGeom>
        </p:spPr>
      </p:pic>
      <p:sp>
        <p:nvSpPr>
          <p:cNvPr id="7" name="文本框 6"/>
          <p:cNvSpPr txBox="1"/>
          <p:nvPr>
            <p:custDataLst>
              <p:tags r:id="rId3"/>
            </p:custDataLst>
          </p:nvPr>
        </p:nvSpPr>
        <p:spPr>
          <a:xfrm>
            <a:off x="7148946" y="1814687"/>
            <a:ext cx="4509654" cy="500063"/>
          </a:xfrm>
          <a:prstGeom prst="rect">
            <a:avLst/>
          </a:prstGeom>
          <a:noFill/>
        </p:spPr>
        <p:txBody>
          <a:bodyPr wrap="square" lIns="0" tIns="0" rIns="0" bIns="0" rtlCol="0" anchor="t">
            <a:noAutofit/>
          </a:bodyPr>
          <a:lstStyle/>
          <a:p>
            <a:pPr algn="l">
              <a:lnSpc>
                <a:spcPct val="100000"/>
              </a:lnSpc>
            </a:pPr>
            <a:r>
              <a:rPr lang="zh-CN" altLang="en-US" sz="3000" b="1" dirty="0">
                <a:solidFill>
                  <a:srgbClr val="013346"/>
                </a:solidFill>
                <a:latin typeface="华文细黑" panose="02010600040101010101" pitchFamily="2" charset="-122"/>
                <a:ea typeface="华文细黑" panose="02010600040101010101" pitchFamily="2" charset="-122"/>
              </a:rPr>
              <a:t>委托</a:t>
            </a:r>
            <a:r>
              <a:rPr lang="zh-CN" sz="3000" b="1" dirty="0">
                <a:solidFill>
                  <a:srgbClr val="013346"/>
                </a:solidFill>
                <a:latin typeface="华文细黑" panose="02010600040101010101" pitchFamily="2" charset="-122"/>
                <a:ea typeface="华文细黑" panose="02010600040101010101" pitchFamily="2" charset="-122"/>
              </a:rPr>
              <a:t>部门负责人</a:t>
            </a:r>
            <a:r>
              <a:rPr lang="zh-CN" altLang="en-US" sz="3000" b="1" dirty="0">
                <a:solidFill>
                  <a:srgbClr val="013346"/>
                </a:solidFill>
                <a:latin typeface="华文细黑" panose="02010600040101010101" pitchFamily="2" charset="-122"/>
                <a:ea typeface="华文细黑" panose="02010600040101010101" pitchFamily="2" charset="-122"/>
              </a:rPr>
              <a:t>选择</a:t>
            </a:r>
            <a:r>
              <a:rPr lang="zh-CN" altLang="en-US" sz="3000" b="1" dirty="0">
                <a:solidFill>
                  <a:srgbClr val="FF0000"/>
                </a:solidFill>
                <a:latin typeface="华文细黑" panose="02010600040101010101" pitchFamily="2" charset="-122"/>
                <a:ea typeface="华文细黑" panose="02010600040101010101" pitchFamily="2" charset="-122"/>
              </a:rPr>
              <a:t>被委托部门</a:t>
            </a:r>
            <a:endParaRPr lang="en-US" altLang="zh-CN" sz="3000" b="1" dirty="0">
              <a:latin typeface="华文细黑" panose="02010600040101010101" pitchFamily="2" charset="-122"/>
              <a:ea typeface="华文细黑" panose="02010600040101010101" pitchFamily="2" charset="-122"/>
            </a:endParaRPr>
          </a:p>
          <a:p>
            <a:pPr algn="l">
              <a:lnSpc>
                <a:spcPct val="100000"/>
              </a:lnSpc>
            </a:pPr>
            <a:r>
              <a:rPr lang="zh-CN" altLang="en-US" sz="3000" b="1" dirty="0">
                <a:latin typeface="华文细黑" panose="02010600040101010101" pitchFamily="2" charset="-122"/>
                <a:ea typeface="华文细黑" panose="02010600040101010101" pitchFamily="2" charset="-122"/>
              </a:rPr>
              <a:t>“保存”→“关闭”</a:t>
            </a:r>
            <a:endParaRPr lang="en-US" altLang="zh-CN" sz="3000" b="1" dirty="0">
              <a:latin typeface="华文细黑" panose="02010600040101010101" pitchFamily="2" charset="-122"/>
              <a:ea typeface="华文细黑" panose="02010600040101010101" pitchFamily="2" charset="-122"/>
            </a:endParaRPr>
          </a:p>
          <a:p>
            <a:pPr algn="l">
              <a:lnSpc>
                <a:spcPct val="100000"/>
              </a:lnSpc>
            </a:pPr>
            <a:endParaRPr lang="en-US" altLang="zh-CN" sz="3000" b="1" dirty="0">
              <a:latin typeface="华文细黑" panose="02010600040101010101" pitchFamily="2" charset="-122"/>
              <a:ea typeface="华文细黑" panose="02010600040101010101" pitchFamily="2" charset="-122"/>
            </a:endParaRPr>
          </a:p>
          <a:p>
            <a:pPr algn="l">
              <a:lnSpc>
                <a:spcPct val="100000"/>
              </a:lnSpc>
            </a:pPr>
            <a:r>
              <a:rPr lang="zh-CN" altLang="en-US" sz="3000" b="1" dirty="0">
                <a:solidFill>
                  <a:srgbClr val="FF0000"/>
                </a:solidFill>
                <a:latin typeface="华文细黑" panose="02010600040101010101" pitchFamily="2" charset="-122"/>
                <a:ea typeface="华文细黑" panose="02010600040101010101" pitchFamily="2" charset="-122"/>
              </a:rPr>
              <a:t>被委托部门</a:t>
            </a:r>
            <a:r>
              <a:rPr lang="zh-CN" altLang="en-US" sz="3000" b="1" dirty="0">
                <a:solidFill>
                  <a:srgbClr val="013346"/>
                </a:solidFill>
                <a:latin typeface="华文细黑" panose="02010600040101010101" pitchFamily="2" charset="-122"/>
                <a:ea typeface="华文细黑" panose="02010600040101010101" pitchFamily="2" charset="-122"/>
              </a:rPr>
              <a:t>的负责人</a:t>
            </a:r>
            <a:endParaRPr lang="en-US" altLang="zh-CN" sz="3000" b="1" dirty="0">
              <a:solidFill>
                <a:srgbClr val="013346"/>
              </a:solidFill>
              <a:latin typeface="华文细黑" panose="02010600040101010101" pitchFamily="2" charset="-122"/>
              <a:ea typeface="华文细黑" panose="02010600040101010101" pitchFamily="2" charset="-122"/>
            </a:endParaRPr>
          </a:p>
          <a:p>
            <a:pPr algn="l">
              <a:lnSpc>
                <a:spcPct val="100000"/>
              </a:lnSpc>
            </a:pPr>
            <a:r>
              <a:rPr lang="zh-CN" altLang="en-US" sz="3000" b="1" dirty="0">
                <a:solidFill>
                  <a:srgbClr val="013346"/>
                </a:solidFill>
                <a:latin typeface="华文细黑" panose="02010600040101010101" pitchFamily="2" charset="-122"/>
                <a:ea typeface="华文细黑" panose="02010600040101010101" pitchFamily="2" charset="-122"/>
              </a:rPr>
              <a:t>设置采购经办人</a:t>
            </a:r>
            <a:endParaRPr sz="3000" b="1" dirty="0">
              <a:solidFill>
                <a:srgbClr val="013346"/>
              </a:solidFill>
              <a:latin typeface="华文细黑" panose="02010600040101010101" pitchFamily="2" charset="-122"/>
              <a:ea typeface="华文细黑" panose="02010600040101010101" pitchFamily="2"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533400" y="357188"/>
            <a:ext cx="11125200" cy="500063"/>
          </a:xfrm>
          <a:prstGeom prst="rect">
            <a:avLst/>
          </a:prstGeom>
          <a:noFill/>
        </p:spPr>
        <p:txBody>
          <a:bodyPr wrap="square" lIns="0" tIns="0" rIns="0" bIns="0" rtlCol="0" anchor="t">
            <a:noAutofit/>
          </a:bodyPr>
          <a:lstStyle/>
          <a:p>
            <a:pPr algn="l">
              <a:lnSpc>
                <a:spcPct val="100000"/>
              </a:lnSpc>
            </a:pPr>
            <a:r>
              <a:rPr lang="zh-CN" altLang="en-US" sz="3000" b="1" dirty="0">
                <a:solidFill>
                  <a:srgbClr val="013346"/>
                </a:solidFill>
                <a:latin typeface="汉仪铸字美心体W" panose="00020600040101010101" charset="-122"/>
                <a:ea typeface="汉仪铸字美心体W" panose="00020600040101010101" charset="-122"/>
              </a:rPr>
              <a:t>被委托项目采购计划与采购申请入口</a:t>
            </a:r>
            <a:endParaRPr sz="3000" b="1" dirty="0">
              <a:solidFill>
                <a:srgbClr val="013346"/>
              </a:solidFill>
              <a:latin typeface="汉仪铸字美心体W" panose="00020600040101010101" charset="-122"/>
              <a:ea typeface="汉仪铸字美心体W" panose="00020600040101010101" charset="-122"/>
            </a:endParaRP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54083" y="1131674"/>
            <a:ext cx="9883833" cy="5105227"/>
          </a:xfrm>
          <a:prstGeom prst="rect">
            <a:avLst/>
          </a:prstGeom>
        </p:spPr>
      </p:pic>
      <p:sp>
        <p:nvSpPr>
          <p:cNvPr id="2" name="矩形 1"/>
          <p:cNvSpPr/>
          <p:nvPr/>
        </p:nvSpPr>
        <p:spPr>
          <a:xfrm>
            <a:off x="7132320" y="2717074"/>
            <a:ext cx="853440" cy="261257"/>
          </a:xfrm>
          <a:prstGeom prst="rect">
            <a:avLst/>
          </a:prstGeom>
          <a:ln>
            <a:solidFill>
              <a:schemeClr val="bg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7"/>
          <p:cNvSpPr>
            <a:spLocks noChangeArrowheads="1"/>
          </p:cNvSpPr>
          <p:nvPr/>
        </p:nvSpPr>
        <p:spPr bwMode="auto">
          <a:xfrm>
            <a:off x="1524000" y="0"/>
            <a:ext cx="9144000" cy="579755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r>
              <a:rPr lang="es-ES" altLang="en-US"/>
              <a:t> </a:t>
            </a:r>
            <a:endParaRPr lang="es-ES" altLang="en-US"/>
          </a:p>
        </p:txBody>
      </p:sp>
      <p:sp>
        <p:nvSpPr>
          <p:cNvPr id="4100" name="Oval 10"/>
          <p:cNvSpPr>
            <a:spLocks noChangeArrowheads="1"/>
          </p:cNvSpPr>
          <p:nvPr/>
        </p:nvSpPr>
        <p:spPr bwMode="auto">
          <a:xfrm>
            <a:off x="9197975" y="2603500"/>
            <a:ext cx="1112838" cy="1112838"/>
          </a:xfrm>
          <a:prstGeom prst="ellipse">
            <a:avLst/>
          </a:prstGeom>
          <a:solidFill>
            <a:schemeClr val="folHlink"/>
          </a:solidFill>
          <a:ln w="88900" cmpd="sng">
            <a:solidFill>
              <a:schemeClr val="bg1"/>
            </a:solidFill>
            <a:rou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endParaRPr lang="es-ES" altLang="en-US"/>
          </a:p>
        </p:txBody>
      </p:sp>
      <p:sp>
        <p:nvSpPr>
          <p:cNvPr id="4101" name="Oval 11"/>
          <p:cNvSpPr>
            <a:spLocks noChangeArrowheads="1"/>
          </p:cNvSpPr>
          <p:nvPr/>
        </p:nvSpPr>
        <p:spPr bwMode="auto">
          <a:xfrm>
            <a:off x="8080375" y="3925889"/>
            <a:ext cx="1481138" cy="1481137"/>
          </a:xfrm>
          <a:prstGeom prst="ellipse">
            <a:avLst/>
          </a:prstGeom>
          <a:solidFill>
            <a:schemeClr val="folHlink"/>
          </a:solidFill>
          <a:ln w="88900" cmpd="sng">
            <a:solidFill>
              <a:schemeClr val="bg1"/>
            </a:solidFill>
            <a:rou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endParaRPr lang="es-ES" altLang="en-US"/>
          </a:p>
        </p:txBody>
      </p:sp>
      <p:sp>
        <p:nvSpPr>
          <p:cNvPr id="4102" name="Oval 12"/>
          <p:cNvSpPr>
            <a:spLocks noChangeArrowheads="1"/>
          </p:cNvSpPr>
          <p:nvPr/>
        </p:nvSpPr>
        <p:spPr bwMode="auto">
          <a:xfrm>
            <a:off x="8907464" y="5619750"/>
            <a:ext cx="917575" cy="928688"/>
          </a:xfrm>
          <a:prstGeom prst="ellipse">
            <a:avLst/>
          </a:prstGeom>
          <a:solidFill>
            <a:schemeClr val="folHlink"/>
          </a:solidFill>
          <a:ln w="88900" cmpd="sng">
            <a:solidFill>
              <a:schemeClr val="bg1"/>
            </a:solidFill>
            <a:rou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endParaRPr lang="es-ES" altLang="en-US"/>
          </a:p>
        </p:txBody>
      </p:sp>
      <p:sp>
        <p:nvSpPr>
          <p:cNvPr id="11" name="标题 1"/>
          <p:cNvSpPr txBox="1"/>
          <p:nvPr>
            <p:custDataLst>
              <p:tags r:id="rId1"/>
            </p:custDataLst>
          </p:nvPr>
        </p:nvSpPr>
        <p:spPr>
          <a:xfrm>
            <a:off x="3090753" y="1176338"/>
            <a:ext cx="4806339" cy="2540000"/>
          </a:xfrm>
          <a:prstGeom prst="rect">
            <a:avLst/>
          </a:prstGeom>
        </p:spPr>
        <p:txBody>
          <a:bodyPr>
            <a:normAutofit fontScale="92500" lnSpcReduction="10000"/>
          </a:bodyPr>
          <a:lstStyle>
            <a:lvl1pPr algn="l" defTabSz="914400" rtl="0" eaLnBrk="1" latinLnBrk="0" hangingPunct="1">
              <a:lnSpc>
                <a:spcPct val="100000"/>
              </a:lnSpc>
              <a:spcBef>
                <a:spcPct val="0"/>
              </a:spcBef>
              <a:buNone/>
              <a:defRPr sz="3200" b="0" kern="1200">
                <a:solidFill>
                  <a:schemeClr val="tx1"/>
                </a:solidFill>
                <a:latin typeface="+mj-lt"/>
                <a:ea typeface="+mj-ea"/>
                <a:cs typeface="+mj-cs"/>
              </a:defRPr>
            </a:lvl1pPr>
          </a:lstStyle>
          <a:p>
            <a:pPr>
              <a:spcAft>
                <a:spcPct val="0"/>
              </a:spcAft>
            </a:pPr>
            <a:r>
              <a:rPr lang="zh-CN" altLang="en-US" sz="6000" b="1" i="1" noProof="1">
                <a:solidFill>
                  <a:srgbClr val="F9FBFA"/>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mj-ea"/>
              </a:rPr>
              <a:t>第一部分</a:t>
            </a:r>
            <a:endParaRPr lang="en-US" altLang="zh-CN" sz="6000" b="1" i="1" noProof="1">
              <a:solidFill>
                <a:srgbClr val="F9FBFA"/>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mj-ea"/>
            </a:endParaRPr>
          </a:p>
          <a:p>
            <a:pPr>
              <a:spcAft>
                <a:spcPct val="0"/>
              </a:spcAft>
            </a:pPr>
            <a:endParaRPr lang="en-US" altLang="zh-CN" sz="6000" b="1" i="1" noProof="1">
              <a:solidFill>
                <a:srgbClr val="F9FBFA"/>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mj-ea"/>
            </a:endParaRPr>
          </a:p>
          <a:p>
            <a:pPr>
              <a:spcAft>
                <a:spcPct val="0"/>
              </a:spcAft>
            </a:pPr>
            <a:r>
              <a:rPr lang="zh-CN" altLang="en-US" sz="6000" b="1" i="1" noProof="1">
                <a:solidFill>
                  <a:srgbClr val="F9FBFA"/>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mj-ea"/>
              </a:rPr>
              <a:t>制度解读</a:t>
            </a:r>
            <a:endParaRPr lang="zh-CN" altLang="en-US" sz="6000" b="1" i="1" noProof="1">
              <a:solidFill>
                <a:srgbClr val="F9FBFA"/>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mj-ea"/>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1483359" y="1268305"/>
          <a:ext cx="9019178" cy="4122300"/>
        </p:xfrm>
        <a:graphic>
          <a:graphicData uri="http://schemas.openxmlformats.org/drawingml/2006/table">
            <a:tbl>
              <a:tblPr firstRow="1" bandRow="1">
                <a:tableStyleId>{5C22544A-7EE6-4342-B048-85BDC9FD1C3A}</a:tableStyleId>
              </a:tblPr>
              <a:tblGrid>
                <a:gridCol w="3785363"/>
                <a:gridCol w="1671913"/>
                <a:gridCol w="3561902"/>
              </a:tblGrid>
              <a:tr h="687050">
                <a:tc>
                  <a:txBody>
                    <a:bodyPr/>
                    <a:lstStyle/>
                    <a:p>
                      <a:pPr algn="ctr" fontAlgn="ctr"/>
                      <a:r>
                        <a:rPr lang="zh-CN" altLang="en-US" sz="2400" u="none" strike="noStrike" dirty="0">
                          <a:effectLst/>
                        </a:rPr>
                        <a:t>选项卡</a:t>
                      </a:r>
                      <a:endParaRPr lang="zh-CN" altLang="en-US" sz="24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tc>
                <a:tc>
                  <a:txBody>
                    <a:bodyPr/>
                    <a:lstStyle/>
                    <a:p>
                      <a:pPr algn="ctr" fontAlgn="ctr"/>
                      <a:r>
                        <a:rPr lang="zh-CN" altLang="en-US" sz="2400" u="none" strike="noStrike" dirty="0">
                          <a:effectLst/>
                        </a:rPr>
                        <a:t>是否科研</a:t>
                      </a:r>
                      <a:endParaRPr lang="zh-CN" altLang="en-US" sz="24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tc>
                <a:tc>
                  <a:txBody>
                    <a:bodyPr/>
                    <a:lstStyle/>
                    <a:p>
                      <a:pPr algn="ctr" fontAlgn="ctr"/>
                      <a:r>
                        <a:rPr lang="zh-CN" altLang="en-US" sz="2400" u="none" strike="noStrike" dirty="0">
                          <a:effectLst/>
                        </a:rPr>
                        <a:t>经费所属</a:t>
                      </a:r>
                      <a:endParaRPr lang="zh-CN" altLang="en-US" sz="24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tc>
              </a:tr>
              <a:tr h="687050">
                <a:tc>
                  <a:txBody>
                    <a:bodyPr/>
                    <a:lstStyle/>
                    <a:p>
                      <a:pPr algn="ctr" fontAlgn="ctr"/>
                      <a:r>
                        <a:rPr lang="zh-CN" altLang="en-US" sz="2400" u="none" strike="noStrike" dirty="0">
                          <a:effectLst/>
                        </a:rPr>
                        <a:t>本部门项目</a:t>
                      </a:r>
                      <a:endParaRPr lang="zh-CN" altLang="en-US" sz="24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tc>
                <a:tc>
                  <a:txBody>
                    <a:bodyPr/>
                    <a:lstStyle/>
                    <a:p>
                      <a:pPr algn="ctr" fontAlgn="ctr"/>
                      <a:r>
                        <a:rPr lang="zh-CN" altLang="en-US" sz="2400" u="none" strike="noStrike" dirty="0">
                          <a:effectLst/>
                        </a:rPr>
                        <a:t>否</a:t>
                      </a:r>
                      <a:endParaRPr lang="zh-CN" altLang="en-US" sz="24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tc>
                <a:tc>
                  <a:txBody>
                    <a:bodyPr/>
                    <a:lstStyle/>
                    <a:p>
                      <a:pPr algn="ctr" fontAlgn="ctr"/>
                      <a:r>
                        <a:rPr lang="zh-CN" altLang="en-US" sz="2400" u="none" strike="noStrike" dirty="0">
                          <a:effectLst/>
                        </a:rPr>
                        <a:t>本部门</a:t>
                      </a:r>
                      <a:endParaRPr lang="zh-CN" altLang="en-US" sz="24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tc>
              </a:tr>
              <a:tr h="687050">
                <a:tc>
                  <a:txBody>
                    <a:bodyPr/>
                    <a:lstStyle/>
                    <a:p>
                      <a:pPr algn="ctr" fontAlgn="ctr"/>
                      <a:r>
                        <a:rPr lang="zh-CN" altLang="en-US" sz="2400" u="none" strike="noStrike" dirty="0">
                          <a:effectLst/>
                        </a:rPr>
                        <a:t>受托其他部门的项目</a:t>
                      </a:r>
                      <a:endParaRPr lang="zh-CN" altLang="en-US" sz="24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tc>
                <a:tc>
                  <a:txBody>
                    <a:bodyPr/>
                    <a:lstStyle/>
                    <a:p>
                      <a:pPr algn="ctr" fontAlgn="ctr"/>
                      <a:r>
                        <a:rPr lang="zh-CN" altLang="en-US" sz="2400" u="none" strike="noStrike" dirty="0">
                          <a:effectLst/>
                        </a:rPr>
                        <a:t>否</a:t>
                      </a:r>
                      <a:endParaRPr lang="zh-CN" altLang="en-US" sz="24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tc>
                <a:tc>
                  <a:txBody>
                    <a:bodyPr/>
                    <a:lstStyle/>
                    <a:p>
                      <a:pPr algn="ctr" fontAlgn="ctr"/>
                      <a:r>
                        <a:rPr lang="zh-CN" altLang="en-US" sz="2400" u="none" strike="noStrike" dirty="0">
                          <a:effectLst/>
                        </a:rPr>
                        <a:t>其他部门</a:t>
                      </a:r>
                      <a:endParaRPr lang="zh-CN" altLang="en-US" sz="24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tc>
              </a:tr>
              <a:tr h="687050">
                <a:tc>
                  <a:txBody>
                    <a:bodyPr/>
                    <a:lstStyle/>
                    <a:p>
                      <a:pPr algn="ctr" fontAlgn="ctr"/>
                      <a:r>
                        <a:rPr lang="zh-CN" altLang="en-US" sz="2400" u="none" strike="noStrike" dirty="0">
                          <a:effectLst/>
                        </a:rPr>
                        <a:t>本人的个人科研项目</a:t>
                      </a:r>
                      <a:endParaRPr lang="zh-CN" altLang="en-US" sz="24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tc>
                <a:tc>
                  <a:txBody>
                    <a:bodyPr/>
                    <a:lstStyle/>
                    <a:p>
                      <a:pPr algn="ctr" fontAlgn="ctr"/>
                      <a:r>
                        <a:rPr lang="zh-CN" altLang="en-US" sz="2400" u="none" strike="noStrike" dirty="0">
                          <a:effectLst/>
                        </a:rPr>
                        <a:t>是</a:t>
                      </a:r>
                      <a:endParaRPr lang="zh-CN" altLang="en-US" sz="24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tc>
                <a:tc>
                  <a:txBody>
                    <a:bodyPr/>
                    <a:lstStyle/>
                    <a:p>
                      <a:pPr algn="ctr" fontAlgn="ctr"/>
                      <a:r>
                        <a:rPr lang="zh-CN" altLang="en-US" sz="2400" u="none" strike="noStrike" dirty="0">
                          <a:effectLst/>
                        </a:rPr>
                        <a:t>本人</a:t>
                      </a:r>
                      <a:endParaRPr lang="zh-CN" altLang="en-US" sz="24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tc>
              </a:tr>
              <a:tr h="687050">
                <a:tc>
                  <a:txBody>
                    <a:bodyPr/>
                    <a:lstStyle/>
                    <a:p>
                      <a:pPr algn="ctr" fontAlgn="ctr"/>
                      <a:r>
                        <a:rPr lang="zh-CN" altLang="en-US" sz="2400" u="none" strike="noStrike" dirty="0">
                          <a:effectLst/>
                        </a:rPr>
                        <a:t>受托他人的个人科研项目</a:t>
                      </a:r>
                      <a:endParaRPr lang="zh-CN" altLang="en-US" sz="24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tc>
                <a:tc>
                  <a:txBody>
                    <a:bodyPr/>
                    <a:lstStyle/>
                    <a:p>
                      <a:pPr algn="ctr" fontAlgn="ctr"/>
                      <a:r>
                        <a:rPr lang="zh-CN" altLang="en-US" sz="2400" u="none" strike="noStrike" dirty="0">
                          <a:effectLst/>
                        </a:rPr>
                        <a:t>是</a:t>
                      </a:r>
                      <a:endParaRPr lang="zh-CN" altLang="en-US" sz="24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tc>
                <a:tc>
                  <a:txBody>
                    <a:bodyPr/>
                    <a:lstStyle/>
                    <a:p>
                      <a:pPr algn="ctr" fontAlgn="ctr"/>
                      <a:r>
                        <a:rPr lang="zh-CN" altLang="en-US" sz="2400" u="none" strike="noStrike" dirty="0">
                          <a:effectLst/>
                        </a:rPr>
                        <a:t>其他人</a:t>
                      </a:r>
                      <a:endParaRPr lang="zh-CN" altLang="en-US" sz="24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tc>
              </a:tr>
              <a:tr h="687050">
                <a:tc>
                  <a:txBody>
                    <a:bodyPr/>
                    <a:lstStyle/>
                    <a:p>
                      <a:pPr algn="ctr" fontAlgn="ctr"/>
                      <a:r>
                        <a:rPr lang="zh-CN" altLang="en-US" sz="2400" u="none" strike="noStrike" dirty="0">
                          <a:effectLst/>
                        </a:rPr>
                        <a:t>其他项目</a:t>
                      </a:r>
                      <a:endParaRPr lang="zh-CN" altLang="en-US" sz="24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tc>
                <a:tc>
                  <a:txBody>
                    <a:bodyPr/>
                    <a:lstStyle/>
                    <a:p>
                      <a:pPr algn="ctr" fontAlgn="ctr"/>
                      <a:r>
                        <a:rPr lang="zh-CN" altLang="en-US" sz="2400" u="none" strike="noStrike" dirty="0">
                          <a:effectLst/>
                        </a:rPr>
                        <a:t>否</a:t>
                      </a:r>
                      <a:endParaRPr lang="zh-CN" altLang="en-US" sz="24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tc>
                <a:tc>
                  <a:txBody>
                    <a:bodyPr/>
                    <a:lstStyle/>
                    <a:p>
                      <a:pPr algn="ctr" fontAlgn="ctr"/>
                      <a:endParaRPr lang="zh-CN" altLang="en-US" sz="24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tc>
              </a:tr>
            </a:tbl>
          </a:graphicData>
        </a:graphic>
      </p:graphicFrame>
      <p:sp>
        <p:nvSpPr>
          <p:cNvPr id="5" name="文本框 4"/>
          <p:cNvSpPr txBox="1"/>
          <p:nvPr>
            <p:custDataLst>
              <p:tags r:id="rId1"/>
            </p:custDataLst>
          </p:nvPr>
        </p:nvSpPr>
        <p:spPr>
          <a:xfrm>
            <a:off x="533400" y="357188"/>
            <a:ext cx="11125200" cy="500063"/>
          </a:xfrm>
          <a:prstGeom prst="rect">
            <a:avLst/>
          </a:prstGeom>
          <a:noFill/>
        </p:spPr>
        <p:txBody>
          <a:bodyPr wrap="square" lIns="0" tIns="0" rIns="0" bIns="0" rtlCol="0" anchor="t">
            <a:noAutofit/>
          </a:bodyPr>
          <a:lstStyle/>
          <a:p>
            <a:pPr algn="l">
              <a:lnSpc>
                <a:spcPct val="100000"/>
              </a:lnSpc>
            </a:pPr>
            <a:r>
              <a:rPr lang="zh-CN" altLang="en-US" sz="3000" b="1" dirty="0">
                <a:solidFill>
                  <a:srgbClr val="013346"/>
                </a:solidFill>
                <a:latin typeface="汉仪铸字美心体W" panose="00020600040101010101" charset="-122"/>
                <a:ea typeface="汉仪铸字美心体W" panose="00020600040101010101" charset="-122"/>
              </a:rPr>
              <a:t>被委托项目采购计划与采购申请入口</a:t>
            </a:r>
            <a:endParaRPr sz="3000" b="1" dirty="0">
              <a:solidFill>
                <a:srgbClr val="013346"/>
              </a:solidFill>
              <a:latin typeface="汉仪铸字美心体W" panose="00020600040101010101" charset="-122"/>
              <a:ea typeface="汉仪铸字美心体W" panose="00020600040101010101"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533400" y="357188"/>
            <a:ext cx="11125200" cy="500063"/>
          </a:xfrm>
          <a:prstGeom prst="rect">
            <a:avLst/>
          </a:prstGeom>
          <a:noFill/>
        </p:spPr>
        <p:txBody>
          <a:bodyPr wrap="square" lIns="0" tIns="0" rIns="0" bIns="0" rtlCol="0" anchor="t">
            <a:noAutofit/>
          </a:bodyPr>
          <a:lstStyle/>
          <a:p>
            <a:pPr algn="l">
              <a:lnSpc>
                <a:spcPct val="100000"/>
              </a:lnSpc>
            </a:pPr>
            <a:r>
              <a:rPr lang="zh-CN" altLang="en-US" sz="3000" b="1" dirty="0">
                <a:solidFill>
                  <a:srgbClr val="013346"/>
                </a:solidFill>
                <a:latin typeface="汉仪铸字美心体W" panose="00020600040101010101" charset="-122"/>
                <a:ea typeface="汉仪铸字美心体W" panose="00020600040101010101" charset="-122"/>
              </a:rPr>
              <a:t>无预算编号、公开遴选、直接签署合同的入口</a:t>
            </a:r>
            <a:endParaRPr sz="3000" b="1" dirty="0">
              <a:solidFill>
                <a:srgbClr val="013346"/>
              </a:solidFill>
              <a:latin typeface="汉仪铸字美心体W" panose="00020600040101010101" charset="-122"/>
              <a:ea typeface="汉仪铸字美心体W" panose="00020600040101010101" charset="-122"/>
            </a:endParaRPr>
          </a:p>
        </p:txBody>
      </p:sp>
      <p:pic>
        <p:nvPicPr>
          <p:cNvPr id="4" name="图片 3"/>
          <p:cNvPicPr>
            <a:picLocks noChangeAspect="1"/>
          </p:cNvPicPr>
          <p:nvPr/>
        </p:nvPicPr>
        <p:blipFill>
          <a:blip r:embed="rId2"/>
          <a:stretch>
            <a:fillRect/>
          </a:stretch>
        </p:blipFill>
        <p:spPr>
          <a:xfrm>
            <a:off x="1089660" y="1050925"/>
            <a:ext cx="9957435" cy="5227955"/>
          </a:xfrm>
          <a:prstGeom prst="rect">
            <a:avLst/>
          </a:prstGeom>
        </p:spPr>
      </p:pic>
      <p:sp>
        <p:nvSpPr>
          <p:cNvPr id="5" name="矩形 4"/>
          <p:cNvSpPr/>
          <p:nvPr/>
        </p:nvSpPr>
        <p:spPr>
          <a:xfrm>
            <a:off x="4125595" y="3598545"/>
            <a:ext cx="253365" cy="165735"/>
          </a:xfrm>
          <a:prstGeom prst="rect">
            <a:avLst/>
          </a:prstGeom>
          <a:solidFill>
            <a:schemeClr val="accent6">
              <a:lumMod val="60000"/>
              <a:lumOff val="40000"/>
            </a:schemeClr>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6" name="矩形 5"/>
          <p:cNvSpPr/>
          <p:nvPr/>
        </p:nvSpPr>
        <p:spPr>
          <a:xfrm>
            <a:off x="7132320" y="3298371"/>
            <a:ext cx="853440" cy="261257"/>
          </a:xfrm>
          <a:prstGeom prst="rect">
            <a:avLst/>
          </a:prstGeom>
          <a:ln>
            <a:solidFill>
              <a:schemeClr val="bg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pic>
        <p:nvPicPr>
          <p:cNvPr id="7" name="图片 6"/>
          <p:cNvPicPr>
            <a:picLocks noChangeAspect="1"/>
          </p:cNvPicPr>
          <p:nvPr/>
        </p:nvPicPr>
        <p:blipFill>
          <a:blip r:embed="rId3"/>
          <a:stretch>
            <a:fillRect/>
          </a:stretch>
        </p:blipFill>
        <p:spPr>
          <a:xfrm>
            <a:off x="4111949" y="3584128"/>
            <a:ext cx="716283" cy="205405"/>
          </a:xfrm>
          <a:prstGeom prst="rect">
            <a:avLst/>
          </a:prstGeom>
        </p:spPr>
      </p:pic>
      <p:pic>
        <p:nvPicPr>
          <p:cNvPr id="8" name="图片 7"/>
          <p:cNvPicPr>
            <a:picLocks noChangeAspect="1"/>
          </p:cNvPicPr>
          <p:nvPr/>
        </p:nvPicPr>
        <p:blipFill>
          <a:blip r:embed="rId4"/>
          <a:stretch>
            <a:fillRect/>
          </a:stretch>
        </p:blipFill>
        <p:spPr>
          <a:xfrm>
            <a:off x="4770918" y="3608727"/>
            <a:ext cx="233062" cy="165734"/>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533400" y="357188"/>
            <a:ext cx="11125200" cy="500063"/>
          </a:xfrm>
          <a:prstGeom prst="rect">
            <a:avLst/>
          </a:prstGeom>
          <a:noFill/>
        </p:spPr>
        <p:txBody>
          <a:bodyPr wrap="square" lIns="0" tIns="0" rIns="0" bIns="0" rtlCol="0" anchor="t">
            <a:noAutofit/>
          </a:bodyPr>
          <a:lstStyle/>
          <a:p>
            <a:pPr algn="l">
              <a:lnSpc>
                <a:spcPct val="100000"/>
              </a:lnSpc>
            </a:pPr>
            <a:r>
              <a:rPr lang="zh-CN" altLang="en-US" sz="3000" b="1" dirty="0">
                <a:solidFill>
                  <a:srgbClr val="013346"/>
                </a:solidFill>
                <a:latin typeface="汉仪铸字美心体W" panose="00020600040101010101" charset="-122"/>
                <a:ea typeface="汉仪铸字美心体W" panose="00020600040101010101" charset="-122"/>
              </a:rPr>
              <a:t>实施计划填报（组织形式与采购方式）</a:t>
            </a:r>
            <a:endParaRPr sz="3000" b="1" dirty="0">
              <a:solidFill>
                <a:srgbClr val="013346"/>
              </a:solidFill>
              <a:latin typeface="汉仪铸字美心体W" panose="00020600040101010101" charset="-122"/>
              <a:ea typeface="汉仪铸字美心体W" panose="00020600040101010101" charset="-122"/>
            </a:endParaRPr>
          </a:p>
        </p:txBody>
      </p:sp>
      <p:pic>
        <p:nvPicPr>
          <p:cNvPr id="9" name="图片 8"/>
          <p:cNvPicPr>
            <a:picLocks noChangeAspect="1"/>
          </p:cNvPicPr>
          <p:nvPr/>
        </p:nvPicPr>
        <p:blipFill>
          <a:blip r:embed="rId2"/>
          <a:stretch>
            <a:fillRect/>
          </a:stretch>
        </p:blipFill>
        <p:spPr>
          <a:xfrm>
            <a:off x="1354974" y="4102331"/>
            <a:ext cx="9079401" cy="1619079"/>
          </a:xfrm>
          <a:prstGeom prst="rect">
            <a:avLst/>
          </a:prstGeom>
        </p:spPr>
      </p:pic>
      <p:pic>
        <p:nvPicPr>
          <p:cNvPr id="2" name="图片 1"/>
          <p:cNvPicPr>
            <a:picLocks noChangeAspect="1"/>
          </p:cNvPicPr>
          <p:nvPr/>
        </p:nvPicPr>
        <p:blipFill>
          <a:blip r:embed="rId3"/>
          <a:stretch>
            <a:fillRect/>
          </a:stretch>
        </p:blipFill>
        <p:spPr>
          <a:xfrm>
            <a:off x="1235710" y="1257300"/>
            <a:ext cx="9748520" cy="2171700"/>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533400" y="357188"/>
            <a:ext cx="11125200" cy="500063"/>
          </a:xfrm>
          <a:prstGeom prst="rect">
            <a:avLst/>
          </a:prstGeom>
          <a:noFill/>
        </p:spPr>
        <p:txBody>
          <a:bodyPr wrap="square" lIns="0" tIns="0" rIns="0" bIns="0" rtlCol="0" anchor="t">
            <a:noAutofit/>
          </a:bodyPr>
          <a:lstStyle/>
          <a:p>
            <a:pPr algn="l">
              <a:lnSpc>
                <a:spcPct val="100000"/>
              </a:lnSpc>
            </a:pPr>
            <a:r>
              <a:rPr lang="zh-CN" altLang="en-US" sz="3000" b="1" dirty="0">
                <a:solidFill>
                  <a:srgbClr val="013346"/>
                </a:solidFill>
                <a:latin typeface="汉仪铸字美心体W" panose="00020600040101010101" charset="-122"/>
                <a:ea typeface="汉仪铸字美心体W" panose="00020600040101010101" charset="-122"/>
              </a:rPr>
              <a:t>实施计划填报（定向采购）</a:t>
            </a:r>
            <a:endParaRPr sz="3000" b="1" dirty="0">
              <a:solidFill>
                <a:srgbClr val="013346"/>
              </a:solidFill>
              <a:latin typeface="汉仪铸字美心体W" panose="00020600040101010101" charset="-122"/>
              <a:ea typeface="汉仪铸字美心体W" panose="00020600040101010101" charset="-122"/>
            </a:endParaRPr>
          </a:p>
        </p:txBody>
      </p:sp>
      <p:sp>
        <p:nvSpPr>
          <p:cNvPr id="4" name="文本框 3"/>
          <p:cNvSpPr txBox="1"/>
          <p:nvPr>
            <p:custDataLst>
              <p:tags r:id="rId2"/>
            </p:custDataLst>
          </p:nvPr>
        </p:nvSpPr>
        <p:spPr>
          <a:xfrm>
            <a:off x="2180897" y="1645554"/>
            <a:ext cx="10320251" cy="500063"/>
          </a:xfrm>
          <a:prstGeom prst="rect">
            <a:avLst/>
          </a:prstGeom>
          <a:noFill/>
        </p:spPr>
        <p:txBody>
          <a:bodyPr wrap="square" lIns="0" tIns="0" rIns="0" bIns="0" rtlCol="0" anchor="t">
            <a:noAutofit/>
          </a:bodyPr>
          <a:lstStyle/>
          <a:p>
            <a:pPr algn="l">
              <a:lnSpc>
                <a:spcPct val="100000"/>
              </a:lnSpc>
            </a:pPr>
            <a:r>
              <a:rPr lang="zh-CN" altLang="en-US" sz="3000" b="1" dirty="0">
                <a:solidFill>
                  <a:srgbClr val="013346"/>
                </a:solidFill>
                <a:latin typeface="华文细黑" panose="02010600040101010101" pitchFamily="2" charset="-122"/>
                <a:ea typeface="华文细黑" panose="02010600040101010101" pitchFamily="2" charset="-122"/>
              </a:rPr>
              <a:t>采购组织形式                   </a:t>
            </a:r>
            <a:r>
              <a:rPr lang="zh-CN" altLang="en-US" sz="3000" b="1" dirty="0">
                <a:solidFill>
                  <a:srgbClr val="FF0000"/>
                </a:solidFill>
                <a:latin typeface="华文细黑" panose="02010600040101010101" pitchFamily="2" charset="-122"/>
                <a:ea typeface="华文细黑" panose="02010600040101010101" pitchFamily="2" charset="-122"/>
              </a:rPr>
              <a:t>“不选”</a:t>
            </a:r>
            <a:endParaRPr lang="en-US" altLang="zh-CN" sz="3000" b="1" dirty="0">
              <a:solidFill>
                <a:srgbClr val="FF0000"/>
              </a:solidFill>
              <a:latin typeface="华文细黑" panose="02010600040101010101" pitchFamily="2" charset="-122"/>
              <a:ea typeface="华文细黑" panose="02010600040101010101" pitchFamily="2" charset="-122"/>
            </a:endParaRPr>
          </a:p>
          <a:p>
            <a:pPr algn="l">
              <a:lnSpc>
                <a:spcPct val="100000"/>
              </a:lnSpc>
            </a:pPr>
            <a:endParaRPr lang="en-US" altLang="zh-CN" b="1" dirty="0">
              <a:solidFill>
                <a:srgbClr val="FF0000"/>
              </a:solidFill>
              <a:latin typeface="华文细黑" panose="02010600040101010101" pitchFamily="2" charset="-122"/>
              <a:ea typeface="华文细黑" panose="02010600040101010101" pitchFamily="2" charset="-122"/>
            </a:endParaRPr>
          </a:p>
          <a:p>
            <a:pPr algn="l">
              <a:lnSpc>
                <a:spcPct val="100000"/>
              </a:lnSpc>
            </a:pPr>
            <a:r>
              <a:rPr lang="zh-CN" altLang="en-US" sz="3000" b="1" dirty="0">
                <a:solidFill>
                  <a:srgbClr val="202020"/>
                </a:solidFill>
                <a:latin typeface="华文细黑" panose="02010600040101010101" pitchFamily="2" charset="-122"/>
                <a:ea typeface="华文细黑" panose="02010600040101010101" pitchFamily="2" charset="-122"/>
              </a:rPr>
              <a:t>采购方式                           </a:t>
            </a:r>
            <a:r>
              <a:rPr lang="zh-CN" altLang="en-US" sz="3000" b="1" dirty="0">
                <a:solidFill>
                  <a:srgbClr val="FF0000"/>
                </a:solidFill>
                <a:latin typeface="华文细黑" panose="02010600040101010101" pitchFamily="2" charset="-122"/>
                <a:ea typeface="华文细黑" panose="02010600040101010101" pitchFamily="2" charset="-122"/>
              </a:rPr>
              <a:t>“定向采购”</a:t>
            </a:r>
            <a:endParaRPr lang="en-US" altLang="zh-CN" sz="3000" b="1" dirty="0">
              <a:solidFill>
                <a:srgbClr val="FF0000"/>
              </a:solidFill>
              <a:latin typeface="华文细黑" panose="02010600040101010101" pitchFamily="2" charset="-122"/>
              <a:ea typeface="华文细黑" panose="02010600040101010101" pitchFamily="2" charset="-122"/>
            </a:endParaRPr>
          </a:p>
          <a:p>
            <a:pPr algn="l">
              <a:lnSpc>
                <a:spcPct val="100000"/>
              </a:lnSpc>
            </a:pPr>
            <a:endParaRPr lang="en-US" altLang="zh-CN" b="1" dirty="0">
              <a:solidFill>
                <a:srgbClr val="FF0000"/>
              </a:solidFill>
              <a:latin typeface="华文细黑" panose="02010600040101010101" pitchFamily="2" charset="-122"/>
              <a:ea typeface="华文细黑" panose="02010600040101010101" pitchFamily="2" charset="-122"/>
            </a:endParaRPr>
          </a:p>
          <a:p>
            <a:pPr algn="l">
              <a:lnSpc>
                <a:spcPct val="100000"/>
              </a:lnSpc>
            </a:pPr>
            <a:r>
              <a:rPr lang="zh-CN" altLang="en-US" sz="3000" b="1" dirty="0">
                <a:solidFill>
                  <a:srgbClr val="202020"/>
                </a:solidFill>
                <a:latin typeface="华文细黑" panose="02010600040101010101" pitchFamily="2" charset="-122"/>
                <a:ea typeface="华文细黑" panose="02010600040101010101" pitchFamily="2" charset="-122"/>
              </a:rPr>
              <a:t>根据采购需求                   </a:t>
            </a:r>
            <a:r>
              <a:rPr lang="zh-CN" altLang="en-US" sz="3000" b="1" dirty="0">
                <a:solidFill>
                  <a:srgbClr val="FF0000"/>
                </a:solidFill>
                <a:latin typeface="华文细黑" panose="02010600040101010101" pitchFamily="2" charset="-122"/>
                <a:ea typeface="华文细黑" panose="02010600040101010101" pitchFamily="2" charset="-122"/>
              </a:rPr>
              <a:t>“定向采购情况”</a:t>
            </a:r>
            <a:endParaRPr sz="3000" b="1" dirty="0">
              <a:solidFill>
                <a:srgbClr val="FF0000"/>
              </a:solidFill>
              <a:latin typeface="华文细黑" panose="02010600040101010101" pitchFamily="2" charset="-122"/>
              <a:ea typeface="华文细黑" panose="02010600040101010101" pitchFamily="2" charset="-122"/>
            </a:endParaRPr>
          </a:p>
        </p:txBody>
      </p:sp>
      <p:sp>
        <p:nvSpPr>
          <p:cNvPr id="5" name="箭头: 右 4"/>
          <p:cNvSpPr/>
          <p:nvPr/>
        </p:nvSpPr>
        <p:spPr>
          <a:xfrm>
            <a:off x="5159297" y="1892797"/>
            <a:ext cx="745374" cy="6593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箭头: 右 5"/>
          <p:cNvSpPr/>
          <p:nvPr/>
        </p:nvSpPr>
        <p:spPr>
          <a:xfrm>
            <a:off x="5153755" y="2648147"/>
            <a:ext cx="750916" cy="4571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箭头: 右 6"/>
          <p:cNvSpPr/>
          <p:nvPr/>
        </p:nvSpPr>
        <p:spPr>
          <a:xfrm>
            <a:off x="5167609" y="3383281"/>
            <a:ext cx="750916" cy="4571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3"/>
          <a:stretch>
            <a:fillRect/>
          </a:stretch>
        </p:blipFill>
        <p:spPr>
          <a:xfrm>
            <a:off x="425489" y="4309448"/>
            <a:ext cx="11341021" cy="1638678"/>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533400" y="357188"/>
            <a:ext cx="11125200" cy="500063"/>
          </a:xfrm>
          <a:prstGeom prst="rect">
            <a:avLst/>
          </a:prstGeom>
          <a:noFill/>
        </p:spPr>
        <p:txBody>
          <a:bodyPr wrap="square" lIns="0" tIns="0" rIns="0" bIns="0" rtlCol="0" anchor="t">
            <a:noAutofit/>
          </a:bodyPr>
          <a:lstStyle/>
          <a:p>
            <a:pPr algn="l">
              <a:lnSpc>
                <a:spcPct val="100000"/>
              </a:lnSpc>
            </a:pPr>
            <a:r>
              <a:rPr lang="zh-CN" altLang="en-US" sz="3000" b="1" dirty="0">
                <a:solidFill>
                  <a:srgbClr val="013346"/>
                </a:solidFill>
                <a:latin typeface="汉仪铸字美心体W" panose="00020600040101010101" charset="-122"/>
                <a:ea typeface="汉仪铸字美心体W" panose="00020600040101010101" charset="-122"/>
              </a:rPr>
              <a:t>实施计划填报（定向采购）</a:t>
            </a:r>
            <a:endParaRPr sz="3000" b="1" dirty="0">
              <a:solidFill>
                <a:srgbClr val="013346"/>
              </a:solidFill>
              <a:latin typeface="汉仪铸字美心体W" panose="00020600040101010101" charset="-122"/>
              <a:ea typeface="汉仪铸字美心体W" panose="00020600040101010101" charset="-122"/>
            </a:endParaRPr>
          </a:p>
        </p:txBody>
      </p:sp>
      <p:pic>
        <p:nvPicPr>
          <p:cNvPr id="2" name="图片 1"/>
          <p:cNvPicPr>
            <a:picLocks noChangeAspect="1"/>
          </p:cNvPicPr>
          <p:nvPr/>
        </p:nvPicPr>
        <p:blipFill>
          <a:blip r:embed="rId2"/>
          <a:stretch>
            <a:fillRect/>
          </a:stretch>
        </p:blipFill>
        <p:spPr>
          <a:xfrm>
            <a:off x="533400" y="2004720"/>
            <a:ext cx="11125200" cy="3029630"/>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533400" y="357188"/>
            <a:ext cx="11125200" cy="500063"/>
          </a:xfrm>
          <a:prstGeom prst="rect">
            <a:avLst/>
          </a:prstGeom>
          <a:noFill/>
        </p:spPr>
        <p:txBody>
          <a:bodyPr wrap="square" lIns="0" tIns="0" rIns="0" bIns="0" rtlCol="0" anchor="t">
            <a:noAutofit/>
          </a:bodyPr>
          <a:lstStyle/>
          <a:p>
            <a:pPr algn="l">
              <a:lnSpc>
                <a:spcPct val="100000"/>
              </a:lnSpc>
            </a:pPr>
            <a:r>
              <a:rPr lang="zh-CN" altLang="en-US" sz="3000" b="1" dirty="0">
                <a:solidFill>
                  <a:srgbClr val="013346"/>
                </a:solidFill>
                <a:latin typeface="汉仪铸字美心体W" panose="00020600040101010101" charset="-122"/>
                <a:ea typeface="汉仪铸字美心体W" panose="00020600040101010101" charset="-122"/>
              </a:rPr>
              <a:t>定向采购决策结果录入</a:t>
            </a:r>
            <a:endParaRPr sz="3000" b="1" dirty="0">
              <a:solidFill>
                <a:srgbClr val="013346"/>
              </a:solidFill>
              <a:latin typeface="汉仪铸字美心体W" panose="00020600040101010101" charset="-122"/>
              <a:ea typeface="汉仪铸字美心体W" panose="00020600040101010101" charset="-122"/>
            </a:endParaRPr>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6352" y="1183610"/>
            <a:ext cx="11015690" cy="4490780"/>
          </a:xfrm>
          <a:prstGeom prst="rect">
            <a:avLst/>
          </a:prstGeom>
        </p:spPr>
      </p:pic>
      <p:sp>
        <p:nvSpPr>
          <p:cNvPr id="4" name="矩形 3"/>
          <p:cNvSpPr/>
          <p:nvPr/>
        </p:nvSpPr>
        <p:spPr>
          <a:xfrm>
            <a:off x="2646038" y="2456048"/>
            <a:ext cx="8133806" cy="95564"/>
          </a:xfrm>
          <a:prstGeom prst="rect">
            <a:avLst/>
          </a:prstGeom>
          <a:ln>
            <a:solidFill>
              <a:schemeClr val="bg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dirty="0"/>
          </a:p>
        </p:txBody>
      </p:sp>
      <p:pic>
        <p:nvPicPr>
          <p:cNvPr id="2" name="图片 1"/>
          <p:cNvPicPr>
            <a:picLocks noChangeAspect="1"/>
          </p:cNvPicPr>
          <p:nvPr/>
        </p:nvPicPr>
        <p:blipFill>
          <a:blip r:embed="rId3"/>
          <a:stretch>
            <a:fillRect/>
          </a:stretch>
        </p:blipFill>
        <p:spPr>
          <a:xfrm>
            <a:off x="2588556" y="1789380"/>
            <a:ext cx="8993486" cy="666667"/>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533400" y="357188"/>
            <a:ext cx="11125200" cy="500063"/>
          </a:xfrm>
          <a:prstGeom prst="rect">
            <a:avLst/>
          </a:prstGeom>
          <a:noFill/>
        </p:spPr>
        <p:txBody>
          <a:bodyPr wrap="square" lIns="0" tIns="0" rIns="0" bIns="0" rtlCol="0" anchor="t">
            <a:noAutofit/>
          </a:bodyPr>
          <a:lstStyle/>
          <a:p>
            <a:pPr algn="l">
              <a:lnSpc>
                <a:spcPct val="100000"/>
              </a:lnSpc>
            </a:pPr>
            <a:r>
              <a:rPr lang="zh-CN" altLang="en-US" sz="3000" b="1" dirty="0">
                <a:solidFill>
                  <a:srgbClr val="013346"/>
                </a:solidFill>
                <a:latin typeface="汉仪铸字美心体W" panose="00020600040101010101" charset="-122"/>
                <a:ea typeface="汉仪铸字美心体W" panose="00020600040101010101" charset="-122"/>
              </a:rPr>
              <a:t>实施计划填报（业务类型与付款期限）</a:t>
            </a:r>
            <a:endParaRPr sz="3000" b="1" dirty="0">
              <a:solidFill>
                <a:srgbClr val="013346"/>
              </a:solidFill>
              <a:latin typeface="汉仪铸字美心体W" panose="00020600040101010101" charset="-122"/>
              <a:ea typeface="汉仪铸字美心体W" panose="00020600040101010101" charset="-122"/>
            </a:endParaRPr>
          </a:p>
        </p:txBody>
      </p:sp>
      <p:pic>
        <p:nvPicPr>
          <p:cNvPr id="10" name="图片 9"/>
          <p:cNvPicPr>
            <a:picLocks noChangeAspect="1"/>
          </p:cNvPicPr>
          <p:nvPr/>
        </p:nvPicPr>
        <p:blipFill>
          <a:blip r:embed="rId2"/>
          <a:stretch>
            <a:fillRect/>
          </a:stretch>
        </p:blipFill>
        <p:spPr>
          <a:xfrm>
            <a:off x="1560482" y="4260380"/>
            <a:ext cx="7438095" cy="1790476"/>
          </a:xfrm>
          <a:prstGeom prst="rect">
            <a:avLst/>
          </a:prstGeom>
        </p:spPr>
      </p:pic>
      <p:sp>
        <p:nvSpPr>
          <p:cNvPr id="11" name="文本框 10"/>
          <p:cNvSpPr txBox="1"/>
          <p:nvPr>
            <p:custDataLst>
              <p:tags r:id="rId3"/>
            </p:custDataLst>
          </p:nvPr>
        </p:nvSpPr>
        <p:spPr>
          <a:xfrm>
            <a:off x="2900418" y="3387727"/>
            <a:ext cx="5996687" cy="500063"/>
          </a:xfrm>
          <a:prstGeom prst="rect">
            <a:avLst/>
          </a:prstGeom>
          <a:noFill/>
        </p:spPr>
        <p:txBody>
          <a:bodyPr wrap="square" lIns="0" tIns="0" rIns="0" bIns="0" rtlCol="0" anchor="t">
            <a:noAutofit/>
          </a:bodyPr>
          <a:lstStyle/>
          <a:p>
            <a:r>
              <a:rPr lang="zh-CN" altLang="en-US" b="1" dirty="0">
                <a:latin typeface="华文细黑" panose="02010600040101010101" pitchFamily="2" charset="-122"/>
                <a:ea typeface="华文细黑" panose="02010600040101010101" pitchFamily="2" charset="-122"/>
              </a:rPr>
              <a:t>除数据库类、信息化类之外，全部选择“其他”</a:t>
            </a:r>
            <a:endParaRPr b="1" dirty="0">
              <a:latin typeface="华文细黑" panose="02010600040101010101" pitchFamily="2" charset="-122"/>
              <a:ea typeface="华文细黑" panose="02010600040101010101" pitchFamily="2" charset="-122"/>
            </a:endParaRPr>
          </a:p>
        </p:txBody>
      </p:sp>
      <p:sp>
        <p:nvSpPr>
          <p:cNvPr id="2" name="文本框 1"/>
          <p:cNvSpPr txBox="1"/>
          <p:nvPr>
            <p:custDataLst>
              <p:tags r:id="rId4"/>
            </p:custDataLst>
          </p:nvPr>
        </p:nvSpPr>
        <p:spPr>
          <a:xfrm>
            <a:off x="8903970" y="5435600"/>
            <a:ext cx="2546985" cy="500380"/>
          </a:xfrm>
          <a:prstGeom prst="rect">
            <a:avLst/>
          </a:prstGeom>
          <a:noFill/>
        </p:spPr>
        <p:txBody>
          <a:bodyPr wrap="square" lIns="0" tIns="0" rIns="0" bIns="0" rtlCol="0" anchor="t">
            <a:noAutofit/>
          </a:bodyPr>
          <a:lstStyle/>
          <a:p>
            <a:r>
              <a:rPr lang="zh-CN" altLang="en-US" sz="1600" b="1" dirty="0">
                <a:solidFill>
                  <a:schemeClr val="accent6">
                    <a:lumMod val="75000"/>
                  </a:schemeClr>
                </a:solidFill>
                <a:highlight>
                  <a:srgbClr val="FFFF00"/>
                </a:highlight>
                <a:latin typeface="华文细黑" panose="02010600040101010101" pitchFamily="2" charset="-122"/>
                <a:ea typeface="华文细黑" panose="02010600040101010101" pitchFamily="2" charset="-122"/>
              </a:rPr>
              <a:t>需与财务处协商一致</a:t>
            </a:r>
            <a:endParaRPr lang="zh-CN" altLang="en-US" sz="1600" b="1" dirty="0">
              <a:solidFill>
                <a:schemeClr val="accent6">
                  <a:lumMod val="75000"/>
                </a:schemeClr>
              </a:solidFill>
              <a:highlight>
                <a:srgbClr val="FFFF00"/>
              </a:highlight>
              <a:latin typeface="华文细黑" panose="02010600040101010101" pitchFamily="2" charset="-122"/>
              <a:ea typeface="华文细黑" panose="02010600040101010101" pitchFamily="2" charset="-122"/>
            </a:endParaRPr>
          </a:p>
        </p:txBody>
      </p:sp>
      <p:pic>
        <p:nvPicPr>
          <p:cNvPr id="4" name="图片 3"/>
          <p:cNvPicPr>
            <a:picLocks noChangeAspect="1"/>
          </p:cNvPicPr>
          <p:nvPr/>
        </p:nvPicPr>
        <p:blipFill>
          <a:blip r:embed="rId5"/>
          <a:stretch>
            <a:fillRect/>
          </a:stretch>
        </p:blipFill>
        <p:spPr>
          <a:xfrm>
            <a:off x="942975" y="1193800"/>
            <a:ext cx="10306050" cy="1857375"/>
          </a:xfrm>
          <a:prstGeom prst="rect">
            <a:avLst/>
          </a:prstGeom>
        </p:spPr>
      </p:pic>
      <p:sp>
        <p:nvSpPr>
          <p:cNvPr id="5" name="右大括号 4"/>
          <p:cNvSpPr/>
          <p:nvPr/>
        </p:nvSpPr>
        <p:spPr>
          <a:xfrm>
            <a:off x="8668385" y="5361305"/>
            <a:ext cx="91440" cy="415925"/>
          </a:xfrm>
          <a:prstGeom prst="rightBrace">
            <a:avLst/>
          </a:prstGeom>
          <a:ln w="31750" cap="rnd">
            <a:solidFill>
              <a:schemeClr val="accent1"/>
            </a:solidFill>
            <a:round/>
          </a:ln>
        </p:spPr>
        <p:style>
          <a:lnRef idx="0">
            <a:srgbClr val="FFFFFF"/>
          </a:lnRef>
          <a:fillRef idx="0">
            <a:srgbClr val="FFFFFF"/>
          </a:fillRef>
          <a:effectRef idx="0">
            <a:srgbClr val="FFFFFF"/>
          </a:effectRef>
          <a:fontRef idx="minor">
            <a:schemeClr val="tx1"/>
          </a:fontRef>
        </p:style>
        <p:txBody>
          <a:bodyPr rtlCol="0" anchor="ctr"/>
          <a:lstStyle/>
          <a:p>
            <a:pPr algn="ctr"/>
            <a:endParaRPr lang="zh-CN" alt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533400" y="357188"/>
            <a:ext cx="11125200" cy="500063"/>
          </a:xfrm>
          <a:prstGeom prst="rect">
            <a:avLst/>
          </a:prstGeom>
          <a:noFill/>
        </p:spPr>
        <p:txBody>
          <a:bodyPr wrap="square" lIns="0" tIns="0" rIns="0" bIns="0" rtlCol="0" anchor="t">
            <a:noAutofit/>
          </a:bodyPr>
          <a:lstStyle/>
          <a:p>
            <a:pPr algn="l">
              <a:lnSpc>
                <a:spcPct val="100000"/>
              </a:lnSpc>
            </a:pPr>
            <a:r>
              <a:rPr lang="zh-CN" altLang="en-US" sz="3000" b="1" dirty="0">
                <a:solidFill>
                  <a:srgbClr val="013346"/>
                </a:solidFill>
                <a:latin typeface="汉仪铸字美心体W" panose="00020600040101010101" charset="-122"/>
                <a:ea typeface="汉仪铸字美心体W" panose="00020600040101010101" charset="-122"/>
              </a:rPr>
              <a:t>实施计划填报（付款方式与验收计划）</a:t>
            </a:r>
            <a:endParaRPr sz="3000" b="1" dirty="0">
              <a:solidFill>
                <a:srgbClr val="013346"/>
              </a:solidFill>
              <a:latin typeface="汉仪铸字美心体W" panose="00020600040101010101" charset="-122"/>
              <a:ea typeface="汉仪铸字美心体W" panose="00020600040101010101" charset="-122"/>
            </a:endParaRPr>
          </a:p>
        </p:txBody>
      </p:sp>
      <p:sp>
        <p:nvSpPr>
          <p:cNvPr id="9" name="文本框 8"/>
          <p:cNvSpPr txBox="1"/>
          <p:nvPr>
            <p:custDataLst>
              <p:tags r:id="rId2"/>
            </p:custDataLst>
          </p:nvPr>
        </p:nvSpPr>
        <p:spPr>
          <a:xfrm>
            <a:off x="765963" y="5456527"/>
            <a:ext cx="10414777" cy="500063"/>
          </a:xfrm>
          <a:prstGeom prst="rect">
            <a:avLst/>
          </a:prstGeom>
          <a:noFill/>
        </p:spPr>
        <p:txBody>
          <a:bodyPr wrap="square" lIns="0" tIns="0" rIns="0" bIns="0" rtlCol="0" anchor="t">
            <a:noAutofit/>
          </a:bodyPr>
          <a:lstStyle/>
          <a:p>
            <a:r>
              <a:rPr lang="en-US" altLang="zh-CN" b="1" dirty="0">
                <a:solidFill>
                  <a:srgbClr val="FF0000"/>
                </a:solidFill>
                <a:latin typeface="华文细黑" panose="02010600040101010101" pitchFamily="2" charset="-122"/>
                <a:ea typeface="华文细黑" panose="02010600040101010101" pitchFamily="2" charset="-122"/>
              </a:rPr>
              <a:t>        </a:t>
            </a:r>
            <a:r>
              <a:rPr lang="zh-CN" altLang="en-US" b="1" dirty="0">
                <a:solidFill>
                  <a:srgbClr val="FF0000"/>
                </a:solidFill>
                <a:latin typeface="华文细黑" panose="02010600040101010101" pitchFamily="2" charset="-122"/>
                <a:ea typeface="华文细黑" panose="02010600040101010101" pitchFamily="2" charset="-122"/>
              </a:rPr>
              <a:t>实行预验收</a:t>
            </a:r>
            <a:r>
              <a:rPr lang="zh-CN" altLang="en-US" b="1" dirty="0">
                <a:latin typeface="华文细黑" panose="02010600040101010101" pitchFamily="2" charset="-122"/>
                <a:ea typeface="华文细黑" panose="02010600040101010101" pitchFamily="2" charset="-122"/>
              </a:rPr>
              <a:t>的项目须选择第二款，且采购需求中的</a:t>
            </a:r>
            <a:r>
              <a:rPr lang="zh-CN" altLang="en-US" b="1" dirty="0">
                <a:solidFill>
                  <a:srgbClr val="FF0000"/>
                </a:solidFill>
                <a:latin typeface="华文细黑" panose="02010600040101010101" pitchFamily="2" charset="-122"/>
                <a:ea typeface="华文细黑" panose="02010600040101010101" pitchFamily="2" charset="-122"/>
              </a:rPr>
              <a:t>付款方式</a:t>
            </a:r>
            <a:r>
              <a:rPr lang="zh-CN" altLang="en-US" b="1" dirty="0">
                <a:latin typeface="华文细黑" panose="02010600040101010101" pitchFamily="2" charset="-122"/>
                <a:ea typeface="华文细黑" panose="02010600040101010101" pitchFamily="2" charset="-122"/>
              </a:rPr>
              <a:t>需明确：合同服务期满后，学校对服务供应商在预验收通过日至合同服务期截止日期间提供的服务进行验收考核，若供应商因自身原因提供服务出现不符合合同约定的情况，学校有权追回相应的合同款项。</a:t>
            </a:r>
            <a:endParaRPr b="1" dirty="0">
              <a:latin typeface="华文细黑" panose="02010600040101010101" pitchFamily="2" charset="-122"/>
              <a:ea typeface="华文细黑" panose="02010600040101010101" pitchFamily="2" charset="-122"/>
            </a:endParaRPr>
          </a:p>
        </p:txBody>
      </p:sp>
      <p:pic>
        <p:nvPicPr>
          <p:cNvPr id="10" name="图片 9"/>
          <p:cNvPicPr>
            <a:picLocks noChangeAspect="1"/>
          </p:cNvPicPr>
          <p:nvPr/>
        </p:nvPicPr>
        <p:blipFill>
          <a:blip r:embed="rId3"/>
          <a:stretch>
            <a:fillRect/>
          </a:stretch>
        </p:blipFill>
        <p:spPr>
          <a:xfrm>
            <a:off x="2305524" y="1406408"/>
            <a:ext cx="7580952" cy="1714286"/>
          </a:xfrm>
          <a:prstGeom prst="rect">
            <a:avLst/>
          </a:prstGeom>
        </p:spPr>
      </p:pic>
      <p:pic>
        <p:nvPicPr>
          <p:cNvPr id="4" name="图片 3"/>
          <p:cNvPicPr>
            <a:picLocks noChangeAspect="1"/>
          </p:cNvPicPr>
          <p:nvPr/>
        </p:nvPicPr>
        <p:blipFill>
          <a:blip r:embed="rId4"/>
          <a:stretch>
            <a:fillRect/>
          </a:stretch>
        </p:blipFill>
        <p:spPr>
          <a:xfrm>
            <a:off x="1899920" y="3274695"/>
            <a:ext cx="8391525" cy="2085975"/>
          </a:xfrm>
          <a:prstGeom prst="rect">
            <a:avLst/>
          </a:prstGeom>
        </p:spPr>
      </p:pic>
      <p:sp>
        <p:nvSpPr>
          <p:cNvPr id="7" name="矩形: 圆角 6"/>
          <p:cNvSpPr/>
          <p:nvPr/>
        </p:nvSpPr>
        <p:spPr>
          <a:xfrm>
            <a:off x="4540885" y="3940175"/>
            <a:ext cx="5099685" cy="741045"/>
          </a:xfrm>
          <a:prstGeom prst="roundRect">
            <a:avLst/>
          </a:prstGeom>
          <a:solidFill>
            <a:srgbClr val="FFFF00">
              <a:alpha val="20000"/>
            </a:srgb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533400" y="357188"/>
            <a:ext cx="11125200" cy="500063"/>
          </a:xfrm>
          <a:prstGeom prst="rect">
            <a:avLst/>
          </a:prstGeom>
          <a:noFill/>
        </p:spPr>
        <p:txBody>
          <a:bodyPr wrap="square" lIns="0" tIns="0" rIns="0" bIns="0" rtlCol="0" anchor="t">
            <a:noAutofit/>
          </a:bodyPr>
          <a:lstStyle/>
          <a:p>
            <a:pPr algn="l">
              <a:lnSpc>
                <a:spcPct val="100000"/>
              </a:lnSpc>
            </a:pPr>
            <a:r>
              <a:rPr lang="zh-CN" altLang="en-US" sz="3000" b="1" dirty="0">
                <a:solidFill>
                  <a:srgbClr val="013346"/>
                </a:solidFill>
                <a:latin typeface="汉仪铸字美心体W" panose="00020600040101010101" charset="-122"/>
                <a:ea typeface="汉仪铸字美心体W" panose="00020600040101010101" charset="-122"/>
              </a:rPr>
              <a:t>采购申请填报</a:t>
            </a:r>
            <a:endParaRPr sz="3000" b="1" dirty="0">
              <a:solidFill>
                <a:srgbClr val="013346"/>
              </a:solidFill>
              <a:latin typeface="汉仪铸字美心体W" panose="00020600040101010101" charset="-122"/>
              <a:ea typeface="汉仪铸字美心体W" panose="00020600040101010101" charset="-122"/>
            </a:endParaRPr>
          </a:p>
        </p:txBody>
      </p:sp>
      <p:pic>
        <p:nvPicPr>
          <p:cNvPr id="4" name="图片 3"/>
          <p:cNvPicPr>
            <a:picLocks noChangeAspect="1"/>
          </p:cNvPicPr>
          <p:nvPr/>
        </p:nvPicPr>
        <p:blipFill>
          <a:blip r:embed="rId2"/>
          <a:stretch>
            <a:fillRect/>
          </a:stretch>
        </p:blipFill>
        <p:spPr>
          <a:xfrm>
            <a:off x="396486" y="1249377"/>
            <a:ext cx="11399028" cy="4510021"/>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533400" y="357188"/>
            <a:ext cx="11125200" cy="500063"/>
          </a:xfrm>
          <a:prstGeom prst="rect">
            <a:avLst/>
          </a:prstGeom>
          <a:noFill/>
        </p:spPr>
        <p:txBody>
          <a:bodyPr wrap="square" lIns="0" tIns="0" rIns="0" bIns="0" rtlCol="0" anchor="t">
            <a:noAutofit/>
          </a:bodyPr>
          <a:lstStyle/>
          <a:p>
            <a:pPr algn="l">
              <a:lnSpc>
                <a:spcPct val="100000"/>
              </a:lnSpc>
            </a:pPr>
            <a:r>
              <a:rPr lang="zh-CN" altLang="en-US" sz="3000" b="1" dirty="0">
                <a:solidFill>
                  <a:srgbClr val="013346"/>
                </a:solidFill>
                <a:latin typeface="汉仪铸字美心体W" panose="00020600040101010101" charset="-122"/>
                <a:ea typeface="汉仪铸字美心体W" panose="00020600040101010101" charset="-122"/>
              </a:rPr>
              <a:t>采购申请填报</a:t>
            </a:r>
            <a:endParaRPr sz="3000" b="1" dirty="0">
              <a:solidFill>
                <a:srgbClr val="013346"/>
              </a:solidFill>
              <a:latin typeface="汉仪铸字美心体W" panose="00020600040101010101" charset="-122"/>
              <a:ea typeface="汉仪铸字美心体W" panose="00020600040101010101" charset="-122"/>
            </a:endParaRPr>
          </a:p>
        </p:txBody>
      </p:sp>
      <p:pic>
        <p:nvPicPr>
          <p:cNvPr id="2" name="图片 1"/>
          <p:cNvPicPr>
            <a:picLocks noChangeAspect="1"/>
          </p:cNvPicPr>
          <p:nvPr/>
        </p:nvPicPr>
        <p:blipFill>
          <a:blip r:embed="rId2"/>
          <a:stretch>
            <a:fillRect/>
          </a:stretch>
        </p:blipFill>
        <p:spPr>
          <a:xfrm>
            <a:off x="2071132" y="1320829"/>
            <a:ext cx="7723809" cy="3980952"/>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5638800" y="457200"/>
            <a:ext cx="914400" cy="404813"/>
          </a:xfrm>
          <a:prstGeom prst="rect">
            <a:avLst/>
          </a:prstGeom>
          <a:noFill/>
        </p:spPr>
        <p:txBody>
          <a:bodyPr wrap="square" lIns="0" tIns="0" rIns="0" bIns="0" rtlCol="0" anchor="t">
            <a:noAutofit/>
          </a:bodyPr>
          <a:lstStyle/>
          <a:p>
            <a:pPr algn="ctr"/>
            <a:r>
              <a:rPr sz="2400" b="1">
                <a:solidFill>
                  <a:srgbClr val="013346"/>
                </a:solidFill>
                <a:latin typeface="汉仪铸字美心体W" panose="00020600040101010101" charset="-122"/>
                <a:ea typeface="汉仪铸字美心体W" panose="00020600040101010101" charset="-122"/>
              </a:rPr>
              <a:t>目录</a:t>
            </a:r>
            <a:endParaRPr sz="2400" b="1">
              <a:solidFill>
                <a:srgbClr val="013346"/>
              </a:solidFill>
              <a:latin typeface="汉仪铸字美心体W" panose="00020600040101010101" charset="-122"/>
              <a:ea typeface="汉仪铸字美心体W" panose="00020600040101010101" charset="-122"/>
            </a:endParaRPr>
          </a:p>
        </p:txBody>
      </p:sp>
      <p:sp>
        <p:nvSpPr>
          <p:cNvPr id="4" name="任意多边形 3"/>
          <p:cNvSpPr/>
          <p:nvPr>
            <p:custDataLst>
              <p:tags r:id="rId2"/>
            </p:custDataLst>
          </p:nvPr>
        </p:nvSpPr>
        <p:spPr>
          <a:xfrm>
            <a:off x="690245" y="1431925"/>
            <a:ext cx="3495675" cy="1285875"/>
          </a:xfrm>
          <a:custGeom>
            <a:avLst/>
            <a:gdLst>
              <a:gd name="sw" fmla="*/ 1 w 5505"/>
              <a:gd name="sh" fmla="*/ 1 h 2025"/>
              <a:gd name="mins" fmla="min sw sh"/>
              <a:gd name="dsw" fmla="+- 0 sw mins"/>
              <a:gd name="dsh" fmla="+- 0 sh mins"/>
              <a:gd name="p0x0" fmla="*/ 300 w 5505"/>
              <a:gd name="p0y0" fmla="*/ 0 h 2025"/>
              <a:gd name="p0x1" fmla="*/ 5205 w 5505"/>
              <a:gd name="p0y1" fmla="*/ 0 h 2025"/>
              <a:gd name="p0x2" fmla="*/ 5370 w 5505"/>
              <a:gd name="p0y2" fmla="*/ 0 h 2025"/>
              <a:gd name="p0x3" fmla="*/ 5505 w 5505"/>
              <a:gd name="p0y3" fmla="*/ 134 h 2025"/>
              <a:gd name="p0x4" fmla="*/ 5505 w 5505"/>
              <a:gd name="p0y4" fmla="*/ 300 h 2025"/>
              <a:gd name="p0x5" fmla="*/ 5505 w 5505"/>
              <a:gd name="p0y5" fmla="*/ 1725 h 2025"/>
              <a:gd name="p0x6" fmla="*/ 5505 w 5505"/>
              <a:gd name="p0y6" fmla="*/ 1890 h 2025"/>
              <a:gd name="p0x7" fmla="*/ 5370 w 5505"/>
              <a:gd name="p0y7" fmla="*/ 2025 h 2025"/>
              <a:gd name="p0x8" fmla="*/ 5205 w 5505"/>
              <a:gd name="p0y8" fmla="*/ 2025 h 2025"/>
              <a:gd name="p0x9" fmla="*/ 300 w 5505"/>
              <a:gd name="p0y9" fmla="*/ 2025 h 2025"/>
              <a:gd name="p0x10" fmla="*/ 134 w 5505"/>
              <a:gd name="p0y10" fmla="*/ 2025 h 2025"/>
              <a:gd name="p0x11" fmla="*/ 0 w 5505"/>
              <a:gd name="p0y11" fmla="*/ 1890 h 2025"/>
              <a:gd name="p0x12" fmla="*/ 0 w 5505"/>
              <a:gd name="p0y12" fmla="*/ 1725 h 2025"/>
              <a:gd name="p0x13" fmla="*/ 0 w 5505"/>
              <a:gd name="p0y13" fmla="*/ 300 h 2025"/>
              <a:gd name="p0x14" fmla="*/ 0 w 5505"/>
              <a:gd name="p0y14" fmla="*/ 134 h 2025"/>
              <a:gd name="p0x15" fmla="*/ 134 w 5505"/>
              <a:gd name="p0y15" fmla="*/ 0 h 2025"/>
              <a:gd name="p0x16" fmla="*/ 300 w 5505"/>
              <a:gd name="p0y16" fmla="*/ 0 h 2025"/>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FFFFFF"/>
          </a:solidFill>
          <a:ln w="9525" cmpd="sng">
            <a:solidFill>
              <a:srgbClr val="C8EEFA"/>
            </a:soli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6" name="任意多边形 5"/>
          <p:cNvSpPr/>
          <p:nvPr>
            <p:custDataLst>
              <p:tags r:id="rId3"/>
            </p:custDataLst>
          </p:nvPr>
        </p:nvSpPr>
        <p:spPr>
          <a:xfrm>
            <a:off x="923925" y="2084705"/>
            <a:ext cx="304800" cy="28575"/>
          </a:xfrm>
          <a:custGeom>
            <a:avLst/>
            <a:gdLst>
              <a:gd name="sw" fmla="*/ 1 w 480"/>
              <a:gd name="sh" fmla="*/ 1 h 45"/>
              <a:gd name="mins" fmla="min sw sh"/>
              <a:gd name="dsw" fmla="+- 0 sw mins"/>
              <a:gd name="dsh" fmla="+- 0 sh mins"/>
              <a:gd name="p0x0" fmla="*/ 22 w 480"/>
              <a:gd name="p0y0" fmla="*/ 0 h 45"/>
              <a:gd name="p0x1" fmla="*/ 457 w 480"/>
              <a:gd name="p0y1" fmla="*/ 0 h 45"/>
              <a:gd name="p0x2" fmla="*/ 469 w 480"/>
              <a:gd name="p0y2" fmla="*/ 0 h 45"/>
              <a:gd name="p0x3" fmla="*/ 480 w 480"/>
              <a:gd name="p0y3" fmla="*/ 10 h 45"/>
              <a:gd name="p0x4" fmla="*/ 480 w 480"/>
              <a:gd name="p0y4" fmla="*/ 22 h 45"/>
              <a:gd name="p0x5" fmla="*/ 480 w 480"/>
              <a:gd name="p0y5" fmla="*/ 34 h 45"/>
              <a:gd name="p0x6" fmla="*/ 469 w 480"/>
              <a:gd name="p0y6" fmla="*/ 45 h 45"/>
              <a:gd name="p0x7" fmla="*/ 457 w 480"/>
              <a:gd name="p0y7" fmla="*/ 45 h 45"/>
              <a:gd name="p0x8" fmla="*/ 22 w 480"/>
              <a:gd name="p0y8" fmla="*/ 45 h 45"/>
              <a:gd name="p0x9" fmla="*/ 10 w 480"/>
              <a:gd name="p0y9" fmla="*/ 45 h 45"/>
              <a:gd name="p0x10" fmla="*/ 0 w 480"/>
              <a:gd name="p0y10" fmla="*/ 34 h 45"/>
              <a:gd name="p0x11" fmla="*/ 0 w 480"/>
              <a:gd name="p0y11" fmla="*/ 22 h 45"/>
              <a:gd name="p0x12" fmla="*/ 0 w 480"/>
              <a:gd name="p0y12" fmla="*/ 10 h 45"/>
              <a:gd name="p0x13" fmla="*/ 10 w 480"/>
              <a:gd name="p0y13" fmla="*/ 0 h 45"/>
              <a:gd name="p0x14" fmla="*/ 22 w 480"/>
              <a:gd name="p0y14" fmla="*/ 0 h 45"/>
            </a:gdLst>
            <a:ahLst/>
            <a:cxnLst/>
            <a:rect l="0" t="0" r="0" b="0"/>
            <a:pathLst>
              <a:path>
                <a:moveTo>
                  <a:pt x="p0x0" y="p0y0"/>
                </a:moveTo>
                <a:lnTo>
                  <a:pt x="p0x1" y="p0y1"/>
                </a:lnTo>
                <a:cubicBezTo>
                  <a:pt x="p0x2" y="p0y2"/>
                  <a:pt x="p0x3" y="p0y3"/>
                  <a:pt x="p0x4" y="p0y4"/>
                </a:cubicBezTo>
                <a:cubicBezTo>
                  <a:pt x="p0x5" y="p0y5"/>
                  <a:pt x="p0x6" y="p0y6"/>
                  <a:pt x="p0x7" y="p0y7"/>
                </a:cubicBezTo>
                <a:lnTo>
                  <a:pt x="p0x8" y="p0y8"/>
                </a:lnTo>
                <a:cubicBezTo>
                  <a:pt x="p0x9" y="p0y9"/>
                  <a:pt x="p0x10" y="p0y10"/>
                  <a:pt x="p0x11" y="p0y11"/>
                </a:cubicBezTo>
                <a:cubicBezTo>
                  <a:pt x="p0x12" y="p0y12"/>
                  <a:pt x="p0x13" y="p0y13"/>
                  <a:pt x="p0x14" y="p0y14"/>
                </a:cubicBezTo>
                <a:close/>
              </a:path>
            </a:pathLst>
          </a:custGeom>
          <a:solidFill>
            <a:srgbClr val="46BDFA"/>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7" name="文本框 6"/>
          <p:cNvSpPr txBox="1"/>
          <p:nvPr>
            <p:custDataLst>
              <p:tags r:id="rId4"/>
            </p:custDataLst>
          </p:nvPr>
        </p:nvSpPr>
        <p:spPr>
          <a:xfrm>
            <a:off x="923925" y="2216229"/>
            <a:ext cx="3028950" cy="280035"/>
          </a:xfrm>
          <a:prstGeom prst="rect">
            <a:avLst/>
          </a:prstGeom>
          <a:noFill/>
        </p:spPr>
        <p:txBody>
          <a:bodyPr wrap="square" lIns="0" tIns="0" rIns="0" bIns="0" rtlCol="0" anchor="t">
            <a:noAutofit/>
          </a:bodyPr>
          <a:lstStyle/>
          <a:p>
            <a:pPr algn="l">
              <a:lnSpc>
                <a:spcPct val="125000"/>
              </a:lnSpc>
            </a:pPr>
            <a:r>
              <a:rPr sz="1600" b="1">
                <a:solidFill>
                  <a:srgbClr val="013346"/>
                </a:solidFill>
                <a:latin typeface="汉仪铸字美心体W" panose="00020600040101010101" charset="-122"/>
                <a:ea typeface="汉仪铸字美心体W" panose="00020600040101010101" charset="-122"/>
              </a:rPr>
              <a:t>制度修订核心背景与总览</a:t>
            </a:r>
            <a:endParaRPr sz="1600" b="1">
              <a:solidFill>
                <a:srgbClr val="013346"/>
              </a:solidFill>
              <a:latin typeface="汉仪铸字美心体W" panose="00020600040101010101" charset="-122"/>
              <a:ea typeface="汉仪铸字美心体W" panose="00020600040101010101" charset="-122"/>
            </a:endParaRPr>
          </a:p>
        </p:txBody>
      </p:sp>
      <p:sp>
        <p:nvSpPr>
          <p:cNvPr id="8" name="任意多边形 7"/>
          <p:cNvSpPr/>
          <p:nvPr>
            <p:custDataLst>
              <p:tags r:id="rId5"/>
            </p:custDataLst>
          </p:nvPr>
        </p:nvSpPr>
        <p:spPr>
          <a:xfrm>
            <a:off x="4347845" y="1431925"/>
            <a:ext cx="3495675" cy="1285875"/>
          </a:xfrm>
          <a:custGeom>
            <a:avLst/>
            <a:gdLst>
              <a:gd name="sw" fmla="*/ 1 w 5505"/>
              <a:gd name="sh" fmla="*/ 1 h 2025"/>
              <a:gd name="mins" fmla="min sw sh"/>
              <a:gd name="dsw" fmla="+- 0 sw mins"/>
              <a:gd name="dsh" fmla="+- 0 sh mins"/>
              <a:gd name="p0x0" fmla="*/ 300 w 5505"/>
              <a:gd name="p0y0" fmla="*/ 0 h 2025"/>
              <a:gd name="p0x1" fmla="*/ 5205 w 5505"/>
              <a:gd name="p0y1" fmla="*/ 0 h 2025"/>
              <a:gd name="p0x2" fmla="*/ 5370 w 5505"/>
              <a:gd name="p0y2" fmla="*/ 0 h 2025"/>
              <a:gd name="p0x3" fmla="*/ 5505 w 5505"/>
              <a:gd name="p0y3" fmla="*/ 134 h 2025"/>
              <a:gd name="p0x4" fmla="*/ 5505 w 5505"/>
              <a:gd name="p0y4" fmla="*/ 300 h 2025"/>
              <a:gd name="p0x5" fmla="*/ 5505 w 5505"/>
              <a:gd name="p0y5" fmla="*/ 1725 h 2025"/>
              <a:gd name="p0x6" fmla="*/ 5505 w 5505"/>
              <a:gd name="p0y6" fmla="*/ 1890 h 2025"/>
              <a:gd name="p0x7" fmla="*/ 5370 w 5505"/>
              <a:gd name="p0y7" fmla="*/ 2025 h 2025"/>
              <a:gd name="p0x8" fmla="*/ 5205 w 5505"/>
              <a:gd name="p0y8" fmla="*/ 2025 h 2025"/>
              <a:gd name="p0x9" fmla="*/ 300 w 5505"/>
              <a:gd name="p0y9" fmla="*/ 2025 h 2025"/>
              <a:gd name="p0x10" fmla="*/ 134 w 5505"/>
              <a:gd name="p0y10" fmla="*/ 2025 h 2025"/>
              <a:gd name="p0x11" fmla="*/ 0 w 5505"/>
              <a:gd name="p0y11" fmla="*/ 1890 h 2025"/>
              <a:gd name="p0x12" fmla="*/ 0 w 5505"/>
              <a:gd name="p0y12" fmla="*/ 1725 h 2025"/>
              <a:gd name="p0x13" fmla="*/ 0 w 5505"/>
              <a:gd name="p0y13" fmla="*/ 300 h 2025"/>
              <a:gd name="p0x14" fmla="*/ 0 w 5505"/>
              <a:gd name="p0y14" fmla="*/ 134 h 2025"/>
              <a:gd name="p0x15" fmla="*/ 134 w 5505"/>
              <a:gd name="p0y15" fmla="*/ 0 h 2025"/>
              <a:gd name="p0x16" fmla="*/ 300 w 5505"/>
              <a:gd name="p0y16" fmla="*/ 0 h 2025"/>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FFFFFF"/>
          </a:solidFill>
          <a:ln w="9525" cmpd="sng">
            <a:solidFill>
              <a:srgbClr val="C8EEFA"/>
            </a:soli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0" name="任意多边形 9"/>
          <p:cNvSpPr/>
          <p:nvPr>
            <p:custDataLst>
              <p:tags r:id="rId6"/>
            </p:custDataLst>
          </p:nvPr>
        </p:nvSpPr>
        <p:spPr>
          <a:xfrm>
            <a:off x="4581525" y="2084705"/>
            <a:ext cx="304800" cy="28575"/>
          </a:xfrm>
          <a:custGeom>
            <a:avLst/>
            <a:gdLst>
              <a:gd name="sw" fmla="*/ 1 w 480"/>
              <a:gd name="sh" fmla="*/ 1 h 45"/>
              <a:gd name="mins" fmla="min sw sh"/>
              <a:gd name="dsw" fmla="+- 0 sw mins"/>
              <a:gd name="dsh" fmla="+- 0 sh mins"/>
              <a:gd name="p0x0" fmla="*/ 22 w 480"/>
              <a:gd name="p0y0" fmla="*/ 0 h 45"/>
              <a:gd name="p0x1" fmla="*/ 457 w 480"/>
              <a:gd name="p0y1" fmla="*/ 0 h 45"/>
              <a:gd name="p0x2" fmla="*/ 469 w 480"/>
              <a:gd name="p0y2" fmla="*/ 0 h 45"/>
              <a:gd name="p0x3" fmla="*/ 480 w 480"/>
              <a:gd name="p0y3" fmla="*/ 10 h 45"/>
              <a:gd name="p0x4" fmla="*/ 480 w 480"/>
              <a:gd name="p0y4" fmla="*/ 22 h 45"/>
              <a:gd name="p0x5" fmla="*/ 480 w 480"/>
              <a:gd name="p0y5" fmla="*/ 34 h 45"/>
              <a:gd name="p0x6" fmla="*/ 469 w 480"/>
              <a:gd name="p0y6" fmla="*/ 45 h 45"/>
              <a:gd name="p0x7" fmla="*/ 457 w 480"/>
              <a:gd name="p0y7" fmla="*/ 45 h 45"/>
              <a:gd name="p0x8" fmla="*/ 22 w 480"/>
              <a:gd name="p0y8" fmla="*/ 45 h 45"/>
              <a:gd name="p0x9" fmla="*/ 10 w 480"/>
              <a:gd name="p0y9" fmla="*/ 45 h 45"/>
              <a:gd name="p0x10" fmla="*/ 0 w 480"/>
              <a:gd name="p0y10" fmla="*/ 34 h 45"/>
              <a:gd name="p0x11" fmla="*/ 0 w 480"/>
              <a:gd name="p0y11" fmla="*/ 22 h 45"/>
              <a:gd name="p0x12" fmla="*/ 0 w 480"/>
              <a:gd name="p0y12" fmla="*/ 10 h 45"/>
              <a:gd name="p0x13" fmla="*/ 10 w 480"/>
              <a:gd name="p0y13" fmla="*/ 0 h 45"/>
              <a:gd name="p0x14" fmla="*/ 22 w 480"/>
              <a:gd name="p0y14" fmla="*/ 0 h 45"/>
            </a:gdLst>
            <a:ahLst/>
            <a:cxnLst/>
            <a:rect l="0" t="0" r="0" b="0"/>
            <a:pathLst>
              <a:path>
                <a:moveTo>
                  <a:pt x="p0x0" y="p0y0"/>
                </a:moveTo>
                <a:lnTo>
                  <a:pt x="p0x1" y="p0y1"/>
                </a:lnTo>
                <a:cubicBezTo>
                  <a:pt x="p0x2" y="p0y2"/>
                  <a:pt x="p0x3" y="p0y3"/>
                  <a:pt x="p0x4" y="p0y4"/>
                </a:cubicBezTo>
                <a:cubicBezTo>
                  <a:pt x="p0x5" y="p0y5"/>
                  <a:pt x="p0x6" y="p0y6"/>
                  <a:pt x="p0x7" y="p0y7"/>
                </a:cubicBezTo>
                <a:lnTo>
                  <a:pt x="p0x8" y="p0y8"/>
                </a:lnTo>
                <a:cubicBezTo>
                  <a:pt x="p0x9" y="p0y9"/>
                  <a:pt x="p0x10" y="p0y10"/>
                  <a:pt x="p0x11" y="p0y11"/>
                </a:cubicBezTo>
                <a:cubicBezTo>
                  <a:pt x="p0x12" y="p0y12"/>
                  <a:pt x="p0x13" y="p0y13"/>
                  <a:pt x="p0x14" y="p0y14"/>
                </a:cubicBezTo>
                <a:close/>
              </a:path>
            </a:pathLst>
          </a:custGeom>
          <a:solidFill>
            <a:srgbClr val="46BDFA"/>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1" name="文本框 10"/>
          <p:cNvSpPr txBox="1"/>
          <p:nvPr>
            <p:custDataLst>
              <p:tags r:id="rId7"/>
            </p:custDataLst>
          </p:nvPr>
        </p:nvSpPr>
        <p:spPr>
          <a:xfrm>
            <a:off x="4581525" y="2216229"/>
            <a:ext cx="3028950" cy="280035"/>
          </a:xfrm>
          <a:prstGeom prst="rect">
            <a:avLst/>
          </a:prstGeom>
          <a:noFill/>
        </p:spPr>
        <p:txBody>
          <a:bodyPr wrap="square" lIns="0" tIns="0" rIns="0" bIns="0" rtlCol="0" anchor="t">
            <a:noAutofit/>
          </a:bodyPr>
          <a:lstStyle/>
          <a:p>
            <a:pPr algn="l">
              <a:lnSpc>
                <a:spcPct val="125000"/>
              </a:lnSpc>
            </a:pPr>
            <a:r>
              <a:rPr sz="1600" b="1">
                <a:solidFill>
                  <a:srgbClr val="013346"/>
                </a:solidFill>
                <a:latin typeface="汉仪铸字美心体W" panose="00020600040101010101" charset="-122"/>
                <a:ea typeface="汉仪铸字美心体W" panose="00020600040101010101" charset="-122"/>
              </a:rPr>
              <a:t>制度体系与组织机构调整</a:t>
            </a:r>
            <a:endParaRPr sz="1600" b="1">
              <a:solidFill>
                <a:srgbClr val="013346"/>
              </a:solidFill>
              <a:latin typeface="汉仪铸字美心体W" panose="00020600040101010101" charset="-122"/>
              <a:ea typeface="汉仪铸字美心体W" panose="00020600040101010101" charset="-122"/>
            </a:endParaRPr>
          </a:p>
        </p:txBody>
      </p:sp>
      <p:sp>
        <p:nvSpPr>
          <p:cNvPr id="12" name="任意多边形 11"/>
          <p:cNvSpPr/>
          <p:nvPr>
            <p:custDataLst>
              <p:tags r:id="rId8"/>
            </p:custDataLst>
          </p:nvPr>
        </p:nvSpPr>
        <p:spPr>
          <a:xfrm>
            <a:off x="8005445" y="1431925"/>
            <a:ext cx="3495675" cy="1285875"/>
          </a:xfrm>
          <a:custGeom>
            <a:avLst/>
            <a:gdLst>
              <a:gd name="sw" fmla="*/ 1 w 5505"/>
              <a:gd name="sh" fmla="*/ 1 h 2025"/>
              <a:gd name="mins" fmla="min sw sh"/>
              <a:gd name="dsw" fmla="+- 0 sw mins"/>
              <a:gd name="dsh" fmla="+- 0 sh mins"/>
              <a:gd name="p0x0" fmla="*/ 300 w 5505"/>
              <a:gd name="p0y0" fmla="*/ 0 h 2025"/>
              <a:gd name="p0x1" fmla="*/ 5205 w 5505"/>
              <a:gd name="p0y1" fmla="*/ 0 h 2025"/>
              <a:gd name="p0x2" fmla="*/ 5370 w 5505"/>
              <a:gd name="p0y2" fmla="*/ 0 h 2025"/>
              <a:gd name="p0x3" fmla="*/ 5505 w 5505"/>
              <a:gd name="p0y3" fmla="*/ 134 h 2025"/>
              <a:gd name="p0x4" fmla="*/ 5505 w 5505"/>
              <a:gd name="p0y4" fmla="*/ 300 h 2025"/>
              <a:gd name="p0x5" fmla="*/ 5505 w 5505"/>
              <a:gd name="p0y5" fmla="*/ 1725 h 2025"/>
              <a:gd name="p0x6" fmla="*/ 5505 w 5505"/>
              <a:gd name="p0y6" fmla="*/ 1890 h 2025"/>
              <a:gd name="p0x7" fmla="*/ 5370 w 5505"/>
              <a:gd name="p0y7" fmla="*/ 2025 h 2025"/>
              <a:gd name="p0x8" fmla="*/ 5205 w 5505"/>
              <a:gd name="p0y8" fmla="*/ 2025 h 2025"/>
              <a:gd name="p0x9" fmla="*/ 300 w 5505"/>
              <a:gd name="p0y9" fmla="*/ 2025 h 2025"/>
              <a:gd name="p0x10" fmla="*/ 134 w 5505"/>
              <a:gd name="p0y10" fmla="*/ 2025 h 2025"/>
              <a:gd name="p0x11" fmla="*/ 0 w 5505"/>
              <a:gd name="p0y11" fmla="*/ 1890 h 2025"/>
              <a:gd name="p0x12" fmla="*/ 0 w 5505"/>
              <a:gd name="p0y12" fmla="*/ 1725 h 2025"/>
              <a:gd name="p0x13" fmla="*/ 0 w 5505"/>
              <a:gd name="p0y13" fmla="*/ 300 h 2025"/>
              <a:gd name="p0x14" fmla="*/ 0 w 5505"/>
              <a:gd name="p0y14" fmla="*/ 134 h 2025"/>
              <a:gd name="p0x15" fmla="*/ 134 w 5505"/>
              <a:gd name="p0y15" fmla="*/ 0 h 2025"/>
              <a:gd name="p0x16" fmla="*/ 300 w 5505"/>
              <a:gd name="p0y16" fmla="*/ 0 h 2025"/>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FFFFFF"/>
          </a:solidFill>
          <a:ln w="9525" cmpd="sng">
            <a:solidFill>
              <a:srgbClr val="C8EEFA"/>
            </a:soli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4" name="任意多边形 13"/>
          <p:cNvSpPr/>
          <p:nvPr>
            <p:custDataLst>
              <p:tags r:id="rId9"/>
            </p:custDataLst>
          </p:nvPr>
        </p:nvSpPr>
        <p:spPr>
          <a:xfrm>
            <a:off x="8239125" y="2084705"/>
            <a:ext cx="304800" cy="28575"/>
          </a:xfrm>
          <a:custGeom>
            <a:avLst/>
            <a:gdLst>
              <a:gd name="sw" fmla="*/ 1 w 480"/>
              <a:gd name="sh" fmla="*/ 1 h 45"/>
              <a:gd name="mins" fmla="min sw sh"/>
              <a:gd name="dsw" fmla="+- 0 sw mins"/>
              <a:gd name="dsh" fmla="+- 0 sh mins"/>
              <a:gd name="p0x0" fmla="*/ 22 w 480"/>
              <a:gd name="p0y0" fmla="*/ 0 h 45"/>
              <a:gd name="p0x1" fmla="*/ 457 w 480"/>
              <a:gd name="p0y1" fmla="*/ 0 h 45"/>
              <a:gd name="p0x2" fmla="*/ 469 w 480"/>
              <a:gd name="p0y2" fmla="*/ 0 h 45"/>
              <a:gd name="p0x3" fmla="*/ 480 w 480"/>
              <a:gd name="p0y3" fmla="*/ 10 h 45"/>
              <a:gd name="p0x4" fmla="*/ 480 w 480"/>
              <a:gd name="p0y4" fmla="*/ 22 h 45"/>
              <a:gd name="p0x5" fmla="*/ 480 w 480"/>
              <a:gd name="p0y5" fmla="*/ 34 h 45"/>
              <a:gd name="p0x6" fmla="*/ 469 w 480"/>
              <a:gd name="p0y6" fmla="*/ 45 h 45"/>
              <a:gd name="p0x7" fmla="*/ 457 w 480"/>
              <a:gd name="p0y7" fmla="*/ 45 h 45"/>
              <a:gd name="p0x8" fmla="*/ 22 w 480"/>
              <a:gd name="p0y8" fmla="*/ 45 h 45"/>
              <a:gd name="p0x9" fmla="*/ 10 w 480"/>
              <a:gd name="p0y9" fmla="*/ 45 h 45"/>
              <a:gd name="p0x10" fmla="*/ 0 w 480"/>
              <a:gd name="p0y10" fmla="*/ 34 h 45"/>
              <a:gd name="p0x11" fmla="*/ 0 w 480"/>
              <a:gd name="p0y11" fmla="*/ 22 h 45"/>
              <a:gd name="p0x12" fmla="*/ 0 w 480"/>
              <a:gd name="p0y12" fmla="*/ 10 h 45"/>
              <a:gd name="p0x13" fmla="*/ 10 w 480"/>
              <a:gd name="p0y13" fmla="*/ 0 h 45"/>
              <a:gd name="p0x14" fmla="*/ 22 w 480"/>
              <a:gd name="p0y14" fmla="*/ 0 h 45"/>
            </a:gdLst>
            <a:ahLst/>
            <a:cxnLst/>
            <a:rect l="0" t="0" r="0" b="0"/>
            <a:pathLst>
              <a:path>
                <a:moveTo>
                  <a:pt x="p0x0" y="p0y0"/>
                </a:moveTo>
                <a:lnTo>
                  <a:pt x="p0x1" y="p0y1"/>
                </a:lnTo>
                <a:cubicBezTo>
                  <a:pt x="p0x2" y="p0y2"/>
                  <a:pt x="p0x3" y="p0y3"/>
                  <a:pt x="p0x4" y="p0y4"/>
                </a:cubicBezTo>
                <a:cubicBezTo>
                  <a:pt x="p0x5" y="p0y5"/>
                  <a:pt x="p0x6" y="p0y6"/>
                  <a:pt x="p0x7" y="p0y7"/>
                </a:cubicBezTo>
                <a:lnTo>
                  <a:pt x="p0x8" y="p0y8"/>
                </a:lnTo>
                <a:cubicBezTo>
                  <a:pt x="p0x9" y="p0y9"/>
                  <a:pt x="p0x10" y="p0y10"/>
                  <a:pt x="p0x11" y="p0y11"/>
                </a:cubicBezTo>
                <a:cubicBezTo>
                  <a:pt x="p0x12" y="p0y12"/>
                  <a:pt x="p0x13" y="p0y13"/>
                  <a:pt x="p0x14" y="p0y14"/>
                </a:cubicBezTo>
                <a:close/>
              </a:path>
            </a:pathLst>
          </a:custGeom>
          <a:solidFill>
            <a:srgbClr val="46BDFA"/>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5" name="文本框 14"/>
          <p:cNvSpPr txBox="1"/>
          <p:nvPr>
            <p:custDataLst>
              <p:tags r:id="rId10"/>
            </p:custDataLst>
          </p:nvPr>
        </p:nvSpPr>
        <p:spPr>
          <a:xfrm>
            <a:off x="8239125" y="2216229"/>
            <a:ext cx="3028950" cy="280035"/>
          </a:xfrm>
          <a:prstGeom prst="rect">
            <a:avLst/>
          </a:prstGeom>
          <a:noFill/>
        </p:spPr>
        <p:txBody>
          <a:bodyPr wrap="square" lIns="0" tIns="0" rIns="0" bIns="0" rtlCol="0" anchor="t">
            <a:noAutofit/>
          </a:bodyPr>
          <a:lstStyle/>
          <a:p>
            <a:pPr algn="l">
              <a:lnSpc>
                <a:spcPct val="125000"/>
              </a:lnSpc>
            </a:pPr>
            <a:r>
              <a:rPr sz="1600" b="1">
                <a:solidFill>
                  <a:srgbClr val="013346"/>
                </a:solidFill>
                <a:latin typeface="汉仪铸字美心体W" panose="00020600040101010101" charset="-122"/>
                <a:ea typeface="汉仪铸字美心体W" panose="00020600040101010101" charset="-122"/>
              </a:rPr>
              <a:t>采购组织形式变更</a:t>
            </a:r>
            <a:endParaRPr sz="1600" b="1">
              <a:solidFill>
                <a:srgbClr val="013346"/>
              </a:solidFill>
              <a:latin typeface="汉仪铸字美心体W" panose="00020600040101010101" charset="-122"/>
              <a:ea typeface="汉仪铸字美心体W" panose="00020600040101010101" charset="-122"/>
            </a:endParaRPr>
          </a:p>
        </p:txBody>
      </p:sp>
      <p:sp>
        <p:nvSpPr>
          <p:cNvPr id="16" name="任意多边形 15"/>
          <p:cNvSpPr/>
          <p:nvPr>
            <p:custDataLst>
              <p:tags r:id="rId11"/>
            </p:custDataLst>
          </p:nvPr>
        </p:nvSpPr>
        <p:spPr>
          <a:xfrm>
            <a:off x="690245" y="3140710"/>
            <a:ext cx="3495675" cy="1285875"/>
          </a:xfrm>
          <a:custGeom>
            <a:avLst/>
            <a:gdLst>
              <a:gd name="sw" fmla="*/ 1 w 5505"/>
              <a:gd name="sh" fmla="*/ 1 h 2025"/>
              <a:gd name="mins" fmla="min sw sh"/>
              <a:gd name="dsw" fmla="+- 0 sw mins"/>
              <a:gd name="dsh" fmla="+- 0 sh mins"/>
              <a:gd name="p0x0" fmla="*/ 300 w 5505"/>
              <a:gd name="p0y0" fmla="*/ 0 h 2025"/>
              <a:gd name="p0x1" fmla="*/ 5205 w 5505"/>
              <a:gd name="p0y1" fmla="*/ 0 h 2025"/>
              <a:gd name="p0x2" fmla="*/ 5370 w 5505"/>
              <a:gd name="p0y2" fmla="*/ 0 h 2025"/>
              <a:gd name="p0x3" fmla="*/ 5505 w 5505"/>
              <a:gd name="p0y3" fmla="*/ 134 h 2025"/>
              <a:gd name="p0x4" fmla="*/ 5505 w 5505"/>
              <a:gd name="p0y4" fmla="*/ 300 h 2025"/>
              <a:gd name="p0x5" fmla="*/ 5505 w 5505"/>
              <a:gd name="p0y5" fmla="*/ 1725 h 2025"/>
              <a:gd name="p0x6" fmla="*/ 5505 w 5505"/>
              <a:gd name="p0y6" fmla="*/ 1890 h 2025"/>
              <a:gd name="p0x7" fmla="*/ 5370 w 5505"/>
              <a:gd name="p0y7" fmla="*/ 2025 h 2025"/>
              <a:gd name="p0x8" fmla="*/ 5205 w 5505"/>
              <a:gd name="p0y8" fmla="*/ 2025 h 2025"/>
              <a:gd name="p0x9" fmla="*/ 300 w 5505"/>
              <a:gd name="p0y9" fmla="*/ 2025 h 2025"/>
              <a:gd name="p0x10" fmla="*/ 134 w 5505"/>
              <a:gd name="p0y10" fmla="*/ 2025 h 2025"/>
              <a:gd name="p0x11" fmla="*/ 0 w 5505"/>
              <a:gd name="p0y11" fmla="*/ 1890 h 2025"/>
              <a:gd name="p0x12" fmla="*/ 0 w 5505"/>
              <a:gd name="p0y12" fmla="*/ 1725 h 2025"/>
              <a:gd name="p0x13" fmla="*/ 0 w 5505"/>
              <a:gd name="p0y13" fmla="*/ 300 h 2025"/>
              <a:gd name="p0x14" fmla="*/ 0 w 5505"/>
              <a:gd name="p0y14" fmla="*/ 134 h 2025"/>
              <a:gd name="p0x15" fmla="*/ 134 w 5505"/>
              <a:gd name="p0y15" fmla="*/ 0 h 2025"/>
              <a:gd name="p0x16" fmla="*/ 300 w 5505"/>
              <a:gd name="p0y16" fmla="*/ 0 h 2025"/>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FFFFFF"/>
          </a:solidFill>
          <a:ln w="9525" cmpd="sng">
            <a:solidFill>
              <a:srgbClr val="C8EEFA"/>
            </a:soli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8" name="任意多边形 17"/>
          <p:cNvSpPr/>
          <p:nvPr>
            <p:custDataLst>
              <p:tags r:id="rId12"/>
            </p:custDataLst>
          </p:nvPr>
        </p:nvSpPr>
        <p:spPr>
          <a:xfrm>
            <a:off x="923925" y="3792855"/>
            <a:ext cx="304800" cy="28575"/>
          </a:xfrm>
          <a:custGeom>
            <a:avLst/>
            <a:gdLst>
              <a:gd name="sw" fmla="*/ 1 w 480"/>
              <a:gd name="sh" fmla="*/ 1 h 45"/>
              <a:gd name="mins" fmla="min sw sh"/>
              <a:gd name="dsw" fmla="+- 0 sw mins"/>
              <a:gd name="dsh" fmla="+- 0 sh mins"/>
              <a:gd name="p0x0" fmla="*/ 22 w 480"/>
              <a:gd name="p0y0" fmla="*/ 0 h 45"/>
              <a:gd name="p0x1" fmla="*/ 457 w 480"/>
              <a:gd name="p0y1" fmla="*/ 0 h 45"/>
              <a:gd name="p0x2" fmla="*/ 469 w 480"/>
              <a:gd name="p0y2" fmla="*/ 0 h 45"/>
              <a:gd name="p0x3" fmla="*/ 480 w 480"/>
              <a:gd name="p0y3" fmla="*/ 10 h 45"/>
              <a:gd name="p0x4" fmla="*/ 480 w 480"/>
              <a:gd name="p0y4" fmla="*/ 22 h 45"/>
              <a:gd name="p0x5" fmla="*/ 480 w 480"/>
              <a:gd name="p0y5" fmla="*/ 34 h 45"/>
              <a:gd name="p0x6" fmla="*/ 469 w 480"/>
              <a:gd name="p0y6" fmla="*/ 45 h 45"/>
              <a:gd name="p0x7" fmla="*/ 457 w 480"/>
              <a:gd name="p0y7" fmla="*/ 45 h 45"/>
              <a:gd name="p0x8" fmla="*/ 22 w 480"/>
              <a:gd name="p0y8" fmla="*/ 45 h 45"/>
              <a:gd name="p0x9" fmla="*/ 10 w 480"/>
              <a:gd name="p0y9" fmla="*/ 45 h 45"/>
              <a:gd name="p0x10" fmla="*/ 0 w 480"/>
              <a:gd name="p0y10" fmla="*/ 34 h 45"/>
              <a:gd name="p0x11" fmla="*/ 0 w 480"/>
              <a:gd name="p0y11" fmla="*/ 22 h 45"/>
              <a:gd name="p0x12" fmla="*/ 0 w 480"/>
              <a:gd name="p0y12" fmla="*/ 10 h 45"/>
              <a:gd name="p0x13" fmla="*/ 10 w 480"/>
              <a:gd name="p0y13" fmla="*/ 0 h 45"/>
              <a:gd name="p0x14" fmla="*/ 22 w 480"/>
              <a:gd name="p0y14" fmla="*/ 0 h 45"/>
            </a:gdLst>
            <a:ahLst/>
            <a:cxnLst/>
            <a:rect l="0" t="0" r="0" b="0"/>
            <a:pathLst>
              <a:path>
                <a:moveTo>
                  <a:pt x="p0x0" y="p0y0"/>
                </a:moveTo>
                <a:lnTo>
                  <a:pt x="p0x1" y="p0y1"/>
                </a:lnTo>
                <a:cubicBezTo>
                  <a:pt x="p0x2" y="p0y2"/>
                  <a:pt x="p0x3" y="p0y3"/>
                  <a:pt x="p0x4" y="p0y4"/>
                </a:cubicBezTo>
                <a:cubicBezTo>
                  <a:pt x="p0x5" y="p0y5"/>
                  <a:pt x="p0x6" y="p0y6"/>
                  <a:pt x="p0x7" y="p0y7"/>
                </a:cubicBezTo>
                <a:lnTo>
                  <a:pt x="p0x8" y="p0y8"/>
                </a:lnTo>
                <a:cubicBezTo>
                  <a:pt x="p0x9" y="p0y9"/>
                  <a:pt x="p0x10" y="p0y10"/>
                  <a:pt x="p0x11" y="p0y11"/>
                </a:cubicBezTo>
                <a:cubicBezTo>
                  <a:pt x="p0x12" y="p0y12"/>
                  <a:pt x="p0x13" y="p0y13"/>
                  <a:pt x="p0x14" y="p0y14"/>
                </a:cubicBezTo>
                <a:close/>
              </a:path>
            </a:pathLst>
          </a:custGeom>
          <a:solidFill>
            <a:srgbClr val="46BDFA"/>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9" name="文本框 18"/>
          <p:cNvSpPr txBox="1"/>
          <p:nvPr>
            <p:custDataLst>
              <p:tags r:id="rId13"/>
            </p:custDataLst>
          </p:nvPr>
        </p:nvSpPr>
        <p:spPr>
          <a:xfrm>
            <a:off x="923925" y="3924776"/>
            <a:ext cx="3028950" cy="280035"/>
          </a:xfrm>
          <a:prstGeom prst="rect">
            <a:avLst/>
          </a:prstGeom>
          <a:noFill/>
        </p:spPr>
        <p:txBody>
          <a:bodyPr wrap="square" lIns="0" tIns="0" rIns="0" bIns="0" rtlCol="0" anchor="t">
            <a:noAutofit/>
          </a:bodyPr>
          <a:lstStyle/>
          <a:p>
            <a:pPr algn="l">
              <a:lnSpc>
                <a:spcPct val="125000"/>
              </a:lnSpc>
            </a:pPr>
            <a:r>
              <a:rPr sz="1600" b="1" dirty="0" err="1">
                <a:solidFill>
                  <a:srgbClr val="013346"/>
                </a:solidFill>
                <a:latin typeface="汉仪铸字美心体W" panose="00020600040101010101" charset="-122"/>
                <a:ea typeface="汉仪铸字美心体W" panose="00020600040101010101" charset="-122"/>
              </a:rPr>
              <a:t>采购</a:t>
            </a:r>
            <a:r>
              <a:rPr lang="zh-CN" altLang="en-US" sz="1600" b="1" dirty="0">
                <a:solidFill>
                  <a:srgbClr val="013346"/>
                </a:solidFill>
                <a:latin typeface="汉仪铸字美心体W" panose="00020600040101010101" charset="-122"/>
                <a:ea typeface="汉仪铸字美心体W" panose="00020600040101010101" charset="-122"/>
              </a:rPr>
              <a:t>实施</a:t>
            </a:r>
            <a:r>
              <a:rPr sz="1600" b="1" dirty="0" err="1">
                <a:solidFill>
                  <a:srgbClr val="013346"/>
                </a:solidFill>
                <a:latin typeface="汉仪铸字美心体W" panose="00020600040101010101" charset="-122"/>
                <a:ea typeface="汉仪铸字美心体W" panose="00020600040101010101" charset="-122"/>
              </a:rPr>
              <a:t>计划管理变化</a:t>
            </a:r>
            <a:endParaRPr sz="1600" b="1" dirty="0">
              <a:solidFill>
                <a:srgbClr val="013346"/>
              </a:solidFill>
              <a:latin typeface="汉仪铸字美心体W" panose="00020600040101010101" charset="-122"/>
              <a:ea typeface="汉仪铸字美心体W" panose="00020600040101010101" charset="-122"/>
            </a:endParaRPr>
          </a:p>
        </p:txBody>
      </p:sp>
      <p:sp>
        <p:nvSpPr>
          <p:cNvPr id="20" name="任意多边形 19"/>
          <p:cNvSpPr/>
          <p:nvPr>
            <p:custDataLst>
              <p:tags r:id="rId14"/>
            </p:custDataLst>
          </p:nvPr>
        </p:nvSpPr>
        <p:spPr>
          <a:xfrm>
            <a:off x="4347845" y="3140710"/>
            <a:ext cx="3495675" cy="1285875"/>
          </a:xfrm>
          <a:custGeom>
            <a:avLst/>
            <a:gdLst>
              <a:gd name="sw" fmla="*/ 1 w 5505"/>
              <a:gd name="sh" fmla="*/ 1 h 2025"/>
              <a:gd name="mins" fmla="min sw sh"/>
              <a:gd name="dsw" fmla="+- 0 sw mins"/>
              <a:gd name="dsh" fmla="+- 0 sh mins"/>
              <a:gd name="p0x0" fmla="*/ 300 w 5505"/>
              <a:gd name="p0y0" fmla="*/ 0 h 2025"/>
              <a:gd name="p0x1" fmla="*/ 5205 w 5505"/>
              <a:gd name="p0y1" fmla="*/ 0 h 2025"/>
              <a:gd name="p0x2" fmla="*/ 5370 w 5505"/>
              <a:gd name="p0y2" fmla="*/ 0 h 2025"/>
              <a:gd name="p0x3" fmla="*/ 5505 w 5505"/>
              <a:gd name="p0y3" fmla="*/ 134 h 2025"/>
              <a:gd name="p0x4" fmla="*/ 5505 w 5505"/>
              <a:gd name="p0y4" fmla="*/ 300 h 2025"/>
              <a:gd name="p0x5" fmla="*/ 5505 w 5505"/>
              <a:gd name="p0y5" fmla="*/ 1725 h 2025"/>
              <a:gd name="p0x6" fmla="*/ 5505 w 5505"/>
              <a:gd name="p0y6" fmla="*/ 1890 h 2025"/>
              <a:gd name="p0x7" fmla="*/ 5370 w 5505"/>
              <a:gd name="p0y7" fmla="*/ 2025 h 2025"/>
              <a:gd name="p0x8" fmla="*/ 5205 w 5505"/>
              <a:gd name="p0y8" fmla="*/ 2025 h 2025"/>
              <a:gd name="p0x9" fmla="*/ 300 w 5505"/>
              <a:gd name="p0y9" fmla="*/ 2025 h 2025"/>
              <a:gd name="p0x10" fmla="*/ 134 w 5505"/>
              <a:gd name="p0y10" fmla="*/ 2025 h 2025"/>
              <a:gd name="p0x11" fmla="*/ 0 w 5505"/>
              <a:gd name="p0y11" fmla="*/ 1890 h 2025"/>
              <a:gd name="p0x12" fmla="*/ 0 w 5505"/>
              <a:gd name="p0y12" fmla="*/ 1725 h 2025"/>
              <a:gd name="p0x13" fmla="*/ 0 w 5505"/>
              <a:gd name="p0y13" fmla="*/ 300 h 2025"/>
              <a:gd name="p0x14" fmla="*/ 0 w 5505"/>
              <a:gd name="p0y14" fmla="*/ 134 h 2025"/>
              <a:gd name="p0x15" fmla="*/ 134 w 5505"/>
              <a:gd name="p0y15" fmla="*/ 0 h 2025"/>
              <a:gd name="p0x16" fmla="*/ 300 w 5505"/>
              <a:gd name="p0y16" fmla="*/ 0 h 2025"/>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FFFFFF"/>
          </a:solidFill>
          <a:ln w="9525" cmpd="sng">
            <a:solidFill>
              <a:srgbClr val="C8EEFA"/>
            </a:soli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22" name="任意多边形 21"/>
          <p:cNvSpPr/>
          <p:nvPr>
            <p:custDataLst>
              <p:tags r:id="rId15"/>
            </p:custDataLst>
          </p:nvPr>
        </p:nvSpPr>
        <p:spPr>
          <a:xfrm>
            <a:off x="4581525" y="3792855"/>
            <a:ext cx="304800" cy="28575"/>
          </a:xfrm>
          <a:custGeom>
            <a:avLst/>
            <a:gdLst>
              <a:gd name="sw" fmla="*/ 1 w 480"/>
              <a:gd name="sh" fmla="*/ 1 h 45"/>
              <a:gd name="mins" fmla="min sw sh"/>
              <a:gd name="dsw" fmla="+- 0 sw mins"/>
              <a:gd name="dsh" fmla="+- 0 sh mins"/>
              <a:gd name="p0x0" fmla="*/ 22 w 480"/>
              <a:gd name="p0y0" fmla="*/ 0 h 45"/>
              <a:gd name="p0x1" fmla="*/ 457 w 480"/>
              <a:gd name="p0y1" fmla="*/ 0 h 45"/>
              <a:gd name="p0x2" fmla="*/ 469 w 480"/>
              <a:gd name="p0y2" fmla="*/ 0 h 45"/>
              <a:gd name="p0x3" fmla="*/ 480 w 480"/>
              <a:gd name="p0y3" fmla="*/ 10 h 45"/>
              <a:gd name="p0x4" fmla="*/ 480 w 480"/>
              <a:gd name="p0y4" fmla="*/ 22 h 45"/>
              <a:gd name="p0x5" fmla="*/ 480 w 480"/>
              <a:gd name="p0y5" fmla="*/ 34 h 45"/>
              <a:gd name="p0x6" fmla="*/ 469 w 480"/>
              <a:gd name="p0y6" fmla="*/ 45 h 45"/>
              <a:gd name="p0x7" fmla="*/ 457 w 480"/>
              <a:gd name="p0y7" fmla="*/ 45 h 45"/>
              <a:gd name="p0x8" fmla="*/ 22 w 480"/>
              <a:gd name="p0y8" fmla="*/ 45 h 45"/>
              <a:gd name="p0x9" fmla="*/ 10 w 480"/>
              <a:gd name="p0y9" fmla="*/ 45 h 45"/>
              <a:gd name="p0x10" fmla="*/ 0 w 480"/>
              <a:gd name="p0y10" fmla="*/ 34 h 45"/>
              <a:gd name="p0x11" fmla="*/ 0 w 480"/>
              <a:gd name="p0y11" fmla="*/ 22 h 45"/>
              <a:gd name="p0x12" fmla="*/ 0 w 480"/>
              <a:gd name="p0y12" fmla="*/ 10 h 45"/>
              <a:gd name="p0x13" fmla="*/ 10 w 480"/>
              <a:gd name="p0y13" fmla="*/ 0 h 45"/>
              <a:gd name="p0x14" fmla="*/ 22 w 480"/>
              <a:gd name="p0y14" fmla="*/ 0 h 45"/>
            </a:gdLst>
            <a:ahLst/>
            <a:cxnLst/>
            <a:rect l="0" t="0" r="0" b="0"/>
            <a:pathLst>
              <a:path>
                <a:moveTo>
                  <a:pt x="p0x0" y="p0y0"/>
                </a:moveTo>
                <a:lnTo>
                  <a:pt x="p0x1" y="p0y1"/>
                </a:lnTo>
                <a:cubicBezTo>
                  <a:pt x="p0x2" y="p0y2"/>
                  <a:pt x="p0x3" y="p0y3"/>
                  <a:pt x="p0x4" y="p0y4"/>
                </a:cubicBezTo>
                <a:cubicBezTo>
                  <a:pt x="p0x5" y="p0y5"/>
                  <a:pt x="p0x6" y="p0y6"/>
                  <a:pt x="p0x7" y="p0y7"/>
                </a:cubicBezTo>
                <a:lnTo>
                  <a:pt x="p0x8" y="p0y8"/>
                </a:lnTo>
                <a:cubicBezTo>
                  <a:pt x="p0x9" y="p0y9"/>
                  <a:pt x="p0x10" y="p0y10"/>
                  <a:pt x="p0x11" y="p0y11"/>
                </a:cubicBezTo>
                <a:cubicBezTo>
                  <a:pt x="p0x12" y="p0y12"/>
                  <a:pt x="p0x13" y="p0y13"/>
                  <a:pt x="p0x14" y="p0y14"/>
                </a:cubicBezTo>
                <a:close/>
              </a:path>
            </a:pathLst>
          </a:custGeom>
          <a:solidFill>
            <a:srgbClr val="46BDFA"/>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23" name="文本框 22"/>
          <p:cNvSpPr txBox="1"/>
          <p:nvPr>
            <p:custDataLst>
              <p:tags r:id="rId16"/>
            </p:custDataLst>
          </p:nvPr>
        </p:nvSpPr>
        <p:spPr>
          <a:xfrm>
            <a:off x="4581525" y="3924776"/>
            <a:ext cx="3028950" cy="280035"/>
          </a:xfrm>
          <a:prstGeom prst="rect">
            <a:avLst/>
          </a:prstGeom>
          <a:noFill/>
        </p:spPr>
        <p:txBody>
          <a:bodyPr wrap="square" lIns="0" tIns="0" rIns="0" bIns="0" rtlCol="0" anchor="t">
            <a:noAutofit/>
          </a:bodyPr>
          <a:lstStyle/>
          <a:p>
            <a:pPr algn="l">
              <a:lnSpc>
                <a:spcPct val="125000"/>
              </a:lnSpc>
            </a:pPr>
            <a:r>
              <a:rPr sz="1600" b="1">
                <a:solidFill>
                  <a:srgbClr val="013346"/>
                </a:solidFill>
                <a:latin typeface="汉仪铸字美心体W" panose="00020600040101010101" charset="-122"/>
                <a:ea typeface="汉仪铸字美心体W" panose="00020600040101010101" charset="-122"/>
              </a:rPr>
              <a:t>审批流程核心简化</a:t>
            </a:r>
            <a:endParaRPr sz="1600" b="1">
              <a:solidFill>
                <a:srgbClr val="013346"/>
              </a:solidFill>
              <a:latin typeface="汉仪铸字美心体W" panose="00020600040101010101" charset="-122"/>
              <a:ea typeface="汉仪铸字美心体W" panose="00020600040101010101" charset="-122"/>
            </a:endParaRPr>
          </a:p>
        </p:txBody>
      </p:sp>
      <p:sp>
        <p:nvSpPr>
          <p:cNvPr id="24" name="任意多边形 23"/>
          <p:cNvSpPr/>
          <p:nvPr>
            <p:custDataLst>
              <p:tags r:id="rId17"/>
            </p:custDataLst>
          </p:nvPr>
        </p:nvSpPr>
        <p:spPr>
          <a:xfrm>
            <a:off x="8005445" y="3140710"/>
            <a:ext cx="3495675" cy="1285875"/>
          </a:xfrm>
          <a:custGeom>
            <a:avLst/>
            <a:gdLst>
              <a:gd name="sw" fmla="*/ 1 w 5505"/>
              <a:gd name="sh" fmla="*/ 1 h 2025"/>
              <a:gd name="mins" fmla="min sw sh"/>
              <a:gd name="dsw" fmla="+- 0 sw mins"/>
              <a:gd name="dsh" fmla="+- 0 sh mins"/>
              <a:gd name="p0x0" fmla="*/ 300 w 5505"/>
              <a:gd name="p0y0" fmla="*/ 0 h 2025"/>
              <a:gd name="p0x1" fmla="*/ 5205 w 5505"/>
              <a:gd name="p0y1" fmla="*/ 0 h 2025"/>
              <a:gd name="p0x2" fmla="*/ 5370 w 5505"/>
              <a:gd name="p0y2" fmla="*/ 0 h 2025"/>
              <a:gd name="p0x3" fmla="*/ 5505 w 5505"/>
              <a:gd name="p0y3" fmla="*/ 134 h 2025"/>
              <a:gd name="p0x4" fmla="*/ 5505 w 5505"/>
              <a:gd name="p0y4" fmla="*/ 300 h 2025"/>
              <a:gd name="p0x5" fmla="*/ 5505 w 5505"/>
              <a:gd name="p0y5" fmla="*/ 1725 h 2025"/>
              <a:gd name="p0x6" fmla="*/ 5505 w 5505"/>
              <a:gd name="p0y6" fmla="*/ 1890 h 2025"/>
              <a:gd name="p0x7" fmla="*/ 5370 w 5505"/>
              <a:gd name="p0y7" fmla="*/ 2025 h 2025"/>
              <a:gd name="p0x8" fmla="*/ 5205 w 5505"/>
              <a:gd name="p0y8" fmla="*/ 2025 h 2025"/>
              <a:gd name="p0x9" fmla="*/ 300 w 5505"/>
              <a:gd name="p0y9" fmla="*/ 2025 h 2025"/>
              <a:gd name="p0x10" fmla="*/ 134 w 5505"/>
              <a:gd name="p0y10" fmla="*/ 2025 h 2025"/>
              <a:gd name="p0x11" fmla="*/ 0 w 5505"/>
              <a:gd name="p0y11" fmla="*/ 1890 h 2025"/>
              <a:gd name="p0x12" fmla="*/ 0 w 5505"/>
              <a:gd name="p0y12" fmla="*/ 1725 h 2025"/>
              <a:gd name="p0x13" fmla="*/ 0 w 5505"/>
              <a:gd name="p0y13" fmla="*/ 300 h 2025"/>
              <a:gd name="p0x14" fmla="*/ 0 w 5505"/>
              <a:gd name="p0y14" fmla="*/ 134 h 2025"/>
              <a:gd name="p0x15" fmla="*/ 134 w 5505"/>
              <a:gd name="p0y15" fmla="*/ 0 h 2025"/>
              <a:gd name="p0x16" fmla="*/ 300 w 5505"/>
              <a:gd name="p0y16" fmla="*/ 0 h 2025"/>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FFFFFF"/>
          </a:solidFill>
          <a:ln w="9525" cmpd="sng">
            <a:solidFill>
              <a:srgbClr val="C8EEFA"/>
            </a:soli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26" name="任意多边形 25"/>
          <p:cNvSpPr/>
          <p:nvPr>
            <p:custDataLst>
              <p:tags r:id="rId18"/>
            </p:custDataLst>
          </p:nvPr>
        </p:nvSpPr>
        <p:spPr>
          <a:xfrm>
            <a:off x="8239125" y="3792855"/>
            <a:ext cx="304800" cy="28575"/>
          </a:xfrm>
          <a:custGeom>
            <a:avLst/>
            <a:gdLst>
              <a:gd name="sw" fmla="*/ 1 w 480"/>
              <a:gd name="sh" fmla="*/ 1 h 45"/>
              <a:gd name="mins" fmla="min sw sh"/>
              <a:gd name="dsw" fmla="+- 0 sw mins"/>
              <a:gd name="dsh" fmla="+- 0 sh mins"/>
              <a:gd name="p0x0" fmla="*/ 22 w 480"/>
              <a:gd name="p0y0" fmla="*/ 0 h 45"/>
              <a:gd name="p0x1" fmla="*/ 457 w 480"/>
              <a:gd name="p0y1" fmla="*/ 0 h 45"/>
              <a:gd name="p0x2" fmla="*/ 469 w 480"/>
              <a:gd name="p0y2" fmla="*/ 0 h 45"/>
              <a:gd name="p0x3" fmla="*/ 480 w 480"/>
              <a:gd name="p0y3" fmla="*/ 10 h 45"/>
              <a:gd name="p0x4" fmla="*/ 480 w 480"/>
              <a:gd name="p0y4" fmla="*/ 22 h 45"/>
              <a:gd name="p0x5" fmla="*/ 480 w 480"/>
              <a:gd name="p0y5" fmla="*/ 34 h 45"/>
              <a:gd name="p0x6" fmla="*/ 469 w 480"/>
              <a:gd name="p0y6" fmla="*/ 45 h 45"/>
              <a:gd name="p0x7" fmla="*/ 457 w 480"/>
              <a:gd name="p0y7" fmla="*/ 45 h 45"/>
              <a:gd name="p0x8" fmla="*/ 22 w 480"/>
              <a:gd name="p0y8" fmla="*/ 45 h 45"/>
              <a:gd name="p0x9" fmla="*/ 10 w 480"/>
              <a:gd name="p0y9" fmla="*/ 45 h 45"/>
              <a:gd name="p0x10" fmla="*/ 0 w 480"/>
              <a:gd name="p0y10" fmla="*/ 34 h 45"/>
              <a:gd name="p0x11" fmla="*/ 0 w 480"/>
              <a:gd name="p0y11" fmla="*/ 22 h 45"/>
              <a:gd name="p0x12" fmla="*/ 0 w 480"/>
              <a:gd name="p0y12" fmla="*/ 10 h 45"/>
              <a:gd name="p0x13" fmla="*/ 10 w 480"/>
              <a:gd name="p0y13" fmla="*/ 0 h 45"/>
              <a:gd name="p0x14" fmla="*/ 22 w 480"/>
              <a:gd name="p0y14" fmla="*/ 0 h 45"/>
            </a:gdLst>
            <a:ahLst/>
            <a:cxnLst/>
            <a:rect l="0" t="0" r="0" b="0"/>
            <a:pathLst>
              <a:path>
                <a:moveTo>
                  <a:pt x="p0x0" y="p0y0"/>
                </a:moveTo>
                <a:lnTo>
                  <a:pt x="p0x1" y="p0y1"/>
                </a:lnTo>
                <a:cubicBezTo>
                  <a:pt x="p0x2" y="p0y2"/>
                  <a:pt x="p0x3" y="p0y3"/>
                  <a:pt x="p0x4" y="p0y4"/>
                </a:cubicBezTo>
                <a:cubicBezTo>
                  <a:pt x="p0x5" y="p0y5"/>
                  <a:pt x="p0x6" y="p0y6"/>
                  <a:pt x="p0x7" y="p0y7"/>
                </a:cubicBezTo>
                <a:lnTo>
                  <a:pt x="p0x8" y="p0y8"/>
                </a:lnTo>
                <a:cubicBezTo>
                  <a:pt x="p0x9" y="p0y9"/>
                  <a:pt x="p0x10" y="p0y10"/>
                  <a:pt x="p0x11" y="p0y11"/>
                </a:cubicBezTo>
                <a:cubicBezTo>
                  <a:pt x="p0x12" y="p0y12"/>
                  <a:pt x="p0x13" y="p0y13"/>
                  <a:pt x="p0x14" y="p0y14"/>
                </a:cubicBezTo>
                <a:close/>
              </a:path>
            </a:pathLst>
          </a:custGeom>
          <a:solidFill>
            <a:srgbClr val="46BDFA"/>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27" name="文本框 26"/>
          <p:cNvSpPr txBox="1"/>
          <p:nvPr>
            <p:custDataLst>
              <p:tags r:id="rId19"/>
            </p:custDataLst>
          </p:nvPr>
        </p:nvSpPr>
        <p:spPr>
          <a:xfrm>
            <a:off x="8239125" y="3924776"/>
            <a:ext cx="3028950" cy="280035"/>
          </a:xfrm>
          <a:prstGeom prst="rect">
            <a:avLst/>
          </a:prstGeom>
          <a:noFill/>
        </p:spPr>
        <p:txBody>
          <a:bodyPr wrap="square" lIns="0" tIns="0" rIns="0" bIns="0" rtlCol="0" anchor="t">
            <a:noAutofit/>
          </a:bodyPr>
          <a:lstStyle/>
          <a:p>
            <a:pPr algn="l">
              <a:lnSpc>
                <a:spcPct val="125000"/>
              </a:lnSpc>
            </a:pPr>
            <a:r>
              <a:rPr sz="1600" b="1">
                <a:solidFill>
                  <a:srgbClr val="013346"/>
                </a:solidFill>
                <a:latin typeface="汉仪铸字美心体W" panose="00020600040101010101" charset="-122"/>
                <a:ea typeface="汉仪铸字美心体W" panose="00020600040101010101" charset="-122"/>
              </a:rPr>
              <a:t>采购方式优化调整</a:t>
            </a:r>
            <a:endParaRPr sz="1600" b="1">
              <a:solidFill>
                <a:srgbClr val="013346"/>
              </a:solidFill>
              <a:latin typeface="汉仪铸字美心体W" panose="00020600040101010101" charset="-122"/>
              <a:ea typeface="汉仪铸字美心体W" panose="00020600040101010101" charset="-122"/>
            </a:endParaRPr>
          </a:p>
        </p:txBody>
      </p:sp>
      <p:sp>
        <p:nvSpPr>
          <p:cNvPr id="28" name="任意多边形 27"/>
          <p:cNvSpPr/>
          <p:nvPr>
            <p:custDataLst>
              <p:tags r:id="rId20"/>
            </p:custDataLst>
          </p:nvPr>
        </p:nvSpPr>
        <p:spPr>
          <a:xfrm>
            <a:off x="690245" y="4848860"/>
            <a:ext cx="3495675" cy="1285875"/>
          </a:xfrm>
          <a:custGeom>
            <a:avLst/>
            <a:gdLst>
              <a:gd name="sw" fmla="*/ 1 w 5505"/>
              <a:gd name="sh" fmla="*/ 1 h 2025"/>
              <a:gd name="mins" fmla="min sw sh"/>
              <a:gd name="dsw" fmla="+- 0 sw mins"/>
              <a:gd name="dsh" fmla="+- 0 sh mins"/>
              <a:gd name="p0x0" fmla="*/ 300 w 5505"/>
              <a:gd name="p0y0" fmla="*/ 0 h 2025"/>
              <a:gd name="p0x1" fmla="*/ 5205 w 5505"/>
              <a:gd name="p0y1" fmla="*/ 0 h 2025"/>
              <a:gd name="p0x2" fmla="*/ 5370 w 5505"/>
              <a:gd name="p0y2" fmla="*/ 0 h 2025"/>
              <a:gd name="p0x3" fmla="*/ 5505 w 5505"/>
              <a:gd name="p0y3" fmla="*/ 134 h 2025"/>
              <a:gd name="p0x4" fmla="*/ 5505 w 5505"/>
              <a:gd name="p0y4" fmla="*/ 300 h 2025"/>
              <a:gd name="p0x5" fmla="*/ 5505 w 5505"/>
              <a:gd name="p0y5" fmla="*/ 1725 h 2025"/>
              <a:gd name="p0x6" fmla="*/ 5505 w 5505"/>
              <a:gd name="p0y6" fmla="*/ 1890 h 2025"/>
              <a:gd name="p0x7" fmla="*/ 5370 w 5505"/>
              <a:gd name="p0y7" fmla="*/ 2025 h 2025"/>
              <a:gd name="p0x8" fmla="*/ 5205 w 5505"/>
              <a:gd name="p0y8" fmla="*/ 2025 h 2025"/>
              <a:gd name="p0x9" fmla="*/ 300 w 5505"/>
              <a:gd name="p0y9" fmla="*/ 2025 h 2025"/>
              <a:gd name="p0x10" fmla="*/ 134 w 5505"/>
              <a:gd name="p0y10" fmla="*/ 2025 h 2025"/>
              <a:gd name="p0x11" fmla="*/ 0 w 5505"/>
              <a:gd name="p0y11" fmla="*/ 1890 h 2025"/>
              <a:gd name="p0x12" fmla="*/ 0 w 5505"/>
              <a:gd name="p0y12" fmla="*/ 1725 h 2025"/>
              <a:gd name="p0x13" fmla="*/ 0 w 5505"/>
              <a:gd name="p0y13" fmla="*/ 300 h 2025"/>
              <a:gd name="p0x14" fmla="*/ 0 w 5505"/>
              <a:gd name="p0y14" fmla="*/ 134 h 2025"/>
              <a:gd name="p0x15" fmla="*/ 134 w 5505"/>
              <a:gd name="p0y15" fmla="*/ 0 h 2025"/>
              <a:gd name="p0x16" fmla="*/ 300 w 5505"/>
              <a:gd name="p0y16" fmla="*/ 0 h 2025"/>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FFFFFF"/>
          </a:solidFill>
          <a:ln w="9525" cmpd="sng">
            <a:solidFill>
              <a:srgbClr val="C8EEFA"/>
            </a:soli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0" name="任意多边形 29"/>
          <p:cNvSpPr/>
          <p:nvPr>
            <p:custDataLst>
              <p:tags r:id="rId21"/>
            </p:custDataLst>
          </p:nvPr>
        </p:nvSpPr>
        <p:spPr>
          <a:xfrm>
            <a:off x="923925" y="5501640"/>
            <a:ext cx="304800" cy="28575"/>
          </a:xfrm>
          <a:custGeom>
            <a:avLst/>
            <a:gdLst>
              <a:gd name="sw" fmla="*/ 1 w 480"/>
              <a:gd name="sh" fmla="*/ 1 h 45"/>
              <a:gd name="mins" fmla="min sw sh"/>
              <a:gd name="dsw" fmla="+- 0 sw mins"/>
              <a:gd name="dsh" fmla="+- 0 sh mins"/>
              <a:gd name="p0x0" fmla="*/ 22 w 480"/>
              <a:gd name="p0y0" fmla="*/ 0 h 45"/>
              <a:gd name="p0x1" fmla="*/ 457 w 480"/>
              <a:gd name="p0y1" fmla="*/ 0 h 45"/>
              <a:gd name="p0x2" fmla="*/ 469 w 480"/>
              <a:gd name="p0y2" fmla="*/ 0 h 45"/>
              <a:gd name="p0x3" fmla="*/ 480 w 480"/>
              <a:gd name="p0y3" fmla="*/ 10 h 45"/>
              <a:gd name="p0x4" fmla="*/ 480 w 480"/>
              <a:gd name="p0y4" fmla="*/ 22 h 45"/>
              <a:gd name="p0x5" fmla="*/ 480 w 480"/>
              <a:gd name="p0y5" fmla="*/ 34 h 45"/>
              <a:gd name="p0x6" fmla="*/ 469 w 480"/>
              <a:gd name="p0y6" fmla="*/ 45 h 45"/>
              <a:gd name="p0x7" fmla="*/ 457 w 480"/>
              <a:gd name="p0y7" fmla="*/ 45 h 45"/>
              <a:gd name="p0x8" fmla="*/ 22 w 480"/>
              <a:gd name="p0y8" fmla="*/ 45 h 45"/>
              <a:gd name="p0x9" fmla="*/ 10 w 480"/>
              <a:gd name="p0y9" fmla="*/ 45 h 45"/>
              <a:gd name="p0x10" fmla="*/ 0 w 480"/>
              <a:gd name="p0y10" fmla="*/ 34 h 45"/>
              <a:gd name="p0x11" fmla="*/ 0 w 480"/>
              <a:gd name="p0y11" fmla="*/ 22 h 45"/>
              <a:gd name="p0x12" fmla="*/ 0 w 480"/>
              <a:gd name="p0y12" fmla="*/ 10 h 45"/>
              <a:gd name="p0x13" fmla="*/ 10 w 480"/>
              <a:gd name="p0y13" fmla="*/ 0 h 45"/>
              <a:gd name="p0x14" fmla="*/ 22 w 480"/>
              <a:gd name="p0y14" fmla="*/ 0 h 45"/>
            </a:gdLst>
            <a:ahLst/>
            <a:cxnLst/>
            <a:rect l="0" t="0" r="0" b="0"/>
            <a:pathLst>
              <a:path>
                <a:moveTo>
                  <a:pt x="p0x0" y="p0y0"/>
                </a:moveTo>
                <a:lnTo>
                  <a:pt x="p0x1" y="p0y1"/>
                </a:lnTo>
                <a:cubicBezTo>
                  <a:pt x="p0x2" y="p0y2"/>
                  <a:pt x="p0x3" y="p0y3"/>
                  <a:pt x="p0x4" y="p0y4"/>
                </a:cubicBezTo>
                <a:cubicBezTo>
                  <a:pt x="p0x5" y="p0y5"/>
                  <a:pt x="p0x6" y="p0y6"/>
                  <a:pt x="p0x7" y="p0y7"/>
                </a:cubicBezTo>
                <a:lnTo>
                  <a:pt x="p0x8" y="p0y8"/>
                </a:lnTo>
                <a:cubicBezTo>
                  <a:pt x="p0x9" y="p0y9"/>
                  <a:pt x="p0x10" y="p0y10"/>
                  <a:pt x="p0x11" y="p0y11"/>
                </a:cubicBezTo>
                <a:cubicBezTo>
                  <a:pt x="p0x12" y="p0y12"/>
                  <a:pt x="p0x13" y="p0y13"/>
                  <a:pt x="p0x14" y="p0y14"/>
                </a:cubicBezTo>
                <a:close/>
              </a:path>
            </a:pathLst>
          </a:custGeom>
          <a:solidFill>
            <a:srgbClr val="46BDFA"/>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1" name="文本框 30"/>
          <p:cNvSpPr txBox="1"/>
          <p:nvPr>
            <p:custDataLst>
              <p:tags r:id="rId22"/>
            </p:custDataLst>
          </p:nvPr>
        </p:nvSpPr>
        <p:spPr>
          <a:xfrm>
            <a:off x="923925" y="5633323"/>
            <a:ext cx="3028950" cy="280035"/>
          </a:xfrm>
          <a:prstGeom prst="rect">
            <a:avLst/>
          </a:prstGeom>
          <a:noFill/>
        </p:spPr>
        <p:txBody>
          <a:bodyPr wrap="square" lIns="0" tIns="0" rIns="0" bIns="0" rtlCol="0" anchor="t">
            <a:noAutofit/>
          </a:bodyPr>
          <a:lstStyle/>
          <a:p>
            <a:pPr algn="l">
              <a:lnSpc>
                <a:spcPct val="125000"/>
              </a:lnSpc>
            </a:pPr>
            <a:r>
              <a:rPr lang="zh-CN" altLang="en-US" sz="1600" b="1" dirty="0">
                <a:solidFill>
                  <a:srgbClr val="013346"/>
                </a:solidFill>
                <a:latin typeface="汉仪铸字美心体W" panose="00020600040101010101" charset="-122"/>
                <a:ea typeface="汉仪铸字美心体W" panose="00020600040101010101" charset="-122"/>
              </a:rPr>
              <a:t>采购</a:t>
            </a:r>
            <a:r>
              <a:rPr sz="1600" b="1" dirty="0" err="1">
                <a:solidFill>
                  <a:srgbClr val="013346"/>
                </a:solidFill>
                <a:latin typeface="汉仪铸字美心体W" panose="00020600040101010101" charset="-122"/>
                <a:ea typeface="汉仪铸字美心体W" panose="00020600040101010101" charset="-122"/>
              </a:rPr>
              <a:t>合同签订新规制定</a:t>
            </a:r>
            <a:endParaRPr sz="1600" b="1" dirty="0">
              <a:solidFill>
                <a:srgbClr val="013346"/>
              </a:solidFill>
              <a:latin typeface="汉仪铸字美心体W" panose="00020600040101010101" charset="-122"/>
              <a:ea typeface="汉仪铸字美心体W" panose="00020600040101010101" charset="-122"/>
            </a:endParaRPr>
          </a:p>
        </p:txBody>
      </p:sp>
      <p:sp>
        <p:nvSpPr>
          <p:cNvPr id="32" name="任意多边形 31"/>
          <p:cNvSpPr/>
          <p:nvPr>
            <p:custDataLst>
              <p:tags r:id="rId23"/>
            </p:custDataLst>
          </p:nvPr>
        </p:nvSpPr>
        <p:spPr>
          <a:xfrm>
            <a:off x="4347845" y="4848860"/>
            <a:ext cx="3495675" cy="1285875"/>
          </a:xfrm>
          <a:custGeom>
            <a:avLst/>
            <a:gdLst>
              <a:gd name="sw" fmla="*/ 1 w 5505"/>
              <a:gd name="sh" fmla="*/ 1 h 2025"/>
              <a:gd name="mins" fmla="min sw sh"/>
              <a:gd name="dsw" fmla="+- 0 sw mins"/>
              <a:gd name="dsh" fmla="+- 0 sh mins"/>
              <a:gd name="p0x0" fmla="*/ 300 w 5505"/>
              <a:gd name="p0y0" fmla="*/ 0 h 2025"/>
              <a:gd name="p0x1" fmla="*/ 5205 w 5505"/>
              <a:gd name="p0y1" fmla="*/ 0 h 2025"/>
              <a:gd name="p0x2" fmla="*/ 5370 w 5505"/>
              <a:gd name="p0y2" fmla="*/ 0 h 2025"/>
              <a:gd name="p0x3" fmla="*/ 5505 w 5505"/>
              <a:gd name="p0y3" fmla="*/ 134 h 2025"/>
              <a:gd name="p0x4" fmla="*/ 5505 w 5505"/>
              <a:gd name="p0y4" fmla="*/ 300 h 2025"/>
              <a:gd name="p0x5" fmla="*/ 5505 w 5505"/>
              <a:gd name="p0y5" fmla="*/ 1725 h 2025"/>
              <a:gd name="p0x6" fmla="*/ 5505 w 5505"/>
              <a:gd name="p0y6" fmla="*/ 1890 h 2025"/>
              <a:gd name="p0x7" fmla="*/ 5370 w 5505"/>
              <a:gd name="p0y7" fmla="*/ 2025 h 2025"/>
              <a:gd name="p0x8" fmla="*/ 5205 w 5505"/>
              <a:gd name="p0y8" fmla="*/ 2025 h 2025"/>
              <a:gd name="p0x9" fmla="*/ 300 w 5505"/>
              <a:gd name="p0y9" fmla="*/ 2025 h 2025"/>
              <a:gd name="p0x10" fmla="*/ 134 w 5505"/>
              <a:gd name="p0y10" fmla="*/ 2025 h 2025"/>
              <a:gd name="p0x11" fmla="*/ 0 w 5505"/>
              <a:gd name="p0y11" fmla="*/ 1890 h 2025"/>
              <a:gd name="p0x12" fmla="*/ 0 w 5505"/>
              <a:gd name="p0y12" fmla="*/ 1725 h 2025"/>
              <a:gd name="p0x13" fmla="*/ 0 w 5505"/>
              <a:gd name="p0y13" fmla="*/ 300 h 2025"/>
              <a:gd name="p0x14" fmla="*/ 0 w 5505"/>
              <a:gd name="p0y14" fmla="*/ 134 h 2025"/>
              <a:gd name="p0x15" fmla="*/ 134 w 5505"/>
              <a:gd name="p0y15" fmla="*/ 0 h 2025"/>
              <a:gd name="p0x16" fmla="*/ 300 w 5505"/>
              <a:gd name="p0y16" fmla="*/ 0 h 2025"/>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FFFFFF"/>
          </a:solidFill>
          <a:ln w="9525" cmpd="sng">
            <a:solidFill>
              <a:srgbClr val="C8EEFA"/>
            </a:soli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4" name="任意多边形 33"/>
          <p:cNvSpPr/>
          <p:nvPr>
            <p:custDataLst>
              <p:tags r:id="rId24"/>
            </p:custDataLst>
          </p:nvPr>
        </p:nvSpPr>
        <p:spPr>
          <a:xfrm>
            <a:off x="4581525" y="5501640"/>
            <a:ext cx="304800" cy="28575"/>
          </a:xfrm>
          <a:custGeom>
            <a:avLst/>
            <a:gdLst>
              <a:gd name="sw" fmla="*/ 1 w 480"/>
              <a:gd name="sh" fmla="*/ 1 h 45"/>
              <a:gd name="mins" fmla="min sw sh"/>
              <a:gd name="dsw" fmla="+- 0 sw mins"/>
              <a:gd name="dsh" fmla="+- 0 sh mins"/>
              <a:gd name="p0x0" fmla="*/ 22 w 480"/>
              <a:gd name="p0y0" fmla="*/ 0 h 45"/>
              <a:gd name="p0x1" fmla="*/ 457 w 480"/>
              <a:gd name="p0y1" fmla="*/ 0 h 45"/>
              <a:gd name="p0x2" fmla="*/ 469 w 480"/>
              <a:gd name="p0y2" fmla="*/ 0 h 45"/>
              <a:gd name="p0x3" fmla="*/ 480 w 480"/>
              <a:gd name="p0y3" fmla="*/ 10 h 45"/>
              <a:gd name="p0x4" fmla="*/ 480 w 480"/>
              <a:gd name="p0y4" fmla="*/ 22 h 45"/>
              <a:gd name="p0x5" fmla="*/ 480 w 480"/>
              <a:gd name="p0y5" fmla="*/ 34 h 45"/>
              <a:gd name="p0x6" fmla="*/ 469 w 480"/>
              <a:gd name="p0y6" fmla="*/ 45 h 45"/>
              <a:gd name="p0x7" fmla="*/ 457 w 480"/>
              <a:gd name="p0y7" fmla="*/ 45 h 45"/>
              <a:gd name="p0x8" fmla="*/ 22 w 480"/>
              <a:gd name="p0y8" fmla="*/ 45 h 45"/>
              <a:gd name="p0x9" fmla="*/ 10 w 480"/>
              <a:gd name="p0y9" fmla="*/ 45 h 45"/>
              <a:gd name="p0x10" fmla="*/ 0 w 480"/>
              <a:gd name="p0y10" fmla="*/ 34 h 45"/>
              <a:gd name="p0x11" fmla="*/ 0 w 480"/>
              <a:gd name="p0y11" fmla="*/ 22 h 45"/>
              <a:gd name="p0x12" fmla="*/ 0 w 480"/>
              <a:gd name="p0y12" fmla="*/ 10 h 45"/>
              <a:gd name="p0x13" fmla="*/ 10 w 480"/>
              <a:gd name="p0y13" fmla="*/ 0 h 45"/>
              <a:gd name="p0x14" fmla="*/ 22 w 480"/>
              <a:gd name="p0y14" fmla="*/ 0 h 45"/>
            </a:gdLst>
            <a:ahLst/>
            <a:cxnLst/>
            <a:rect l="0" t="0" r="0" b="0"/>
            <a:pathLst>
              <a:path>
                <a:moveTo>
                  <a:pt x="p0x0" y="p0y0"/>
                </a:moveTo>
                <a:lnTo>
                  <a:pt x="p0x1" y="p0y1"/>
                </a:lnTo>
                <a:cubicBezTo>
                  <a:pt x="p0x2" y="p0y2"/>
                  <a:pt x="p0x3" y="p0y3"/>
                  <a:pt x="p0x4" y="p0y4"/>
                </a:cubicBezTo>
                <a:cubicBezTo>
                  <a:pt x="p0x5" y="p0y5"/>
                  <a:pt x="p0x6" y="p0y6"/>
                  <a:pt x="p0x7" y="p0y7"/>
                </a:cubicBezTo>
                <a:lnTo>
                  <a:pt x="p0x8" y="p0y8"/>
                </a:lnTo>
                <a:cubicBezTo>
                  <a:pt x="p0x9" y="p0y9"/>
                  <a:pt x="p0x10" y="p0y10"/>
                  <a:pt x="p0x11" y="p0y11"/>
                </a:cubicBezTo>
                <a:cubicBezTo>
                  <a:pt x="p0x12" y="p0y12"/>
                  <a:pt x="p0x13" y="p0y13"/>
                  <a:pt x="p0x14" y="p0y14"/>
                </a:cubicBezTo>
                <a:close/>
              </a:path>
            </a:pathLst>
          </a:custGeom>
          <a:solidFill>
            <a:srgbClr val="46BDFA"/>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5" name="文本框 34"/>
          <p:cNvSpPr txBox="1"/>
          <p:nvPr>
            <p:custDataLst>
              <p:tags r:id="rId25"/>
            </p:custDataLst>
          </p:nvPr>
        </p:nvSpPr>
        <p:spPr>
          <a:xfrm>
            <a:off x="4581525" y="5633323"/>
            <a:ext cx="3028950" cy="280035"/>
          </a:xfrm>
          <a:prstGeom prst="rect">
            <a:avLst/>
          </a:prstGeom>
          <a:noFill/>
        </p:spPr>
        <p:txBody>
          <a:bodyPr wrap="square" lIns="0" tIns="0" rIns="0" bIns="0" rtlCol="0" anchor="t">
            <a:noAutofit/>
          </a:bodyPr>
          <a:lstStyle/>
          <a:p>
            <a:pPr algn="l">
              <a:lnSpc>
                <a:spcPct val="125000"/>
              </a:lnSpc>
            </a:pPr>
            <a:r>
              <a:rPr sz="1600" b="1" dirty="0" err="1">
                <a:solidFill>
                  <a:srgbClr val="013346"/>
                </a:solidFill>
                <a:latin typeface="汉仪铸字美心体W" panose="00020600040101010101" charset="-122"/>
                <a:ea typeface="汉仪铸字美心体W" panose="00020600040101010101" charset="-122"/>
              </a:rPr>
              <a:t>重点注意事项</a:t>
            </a:r>
            <a:endParaRPr sz="1600" b="1" dirty="0">
              <a:solidFill>
                <a:srgbClr val="013346"/>
              </a:solidFill>
              <a:latin typeface="汉仪铸字美心体W" panose="00020600040101010101" charset="-122"/>
              <a:ea typeface="汉仪铸字美心体W" panose="00020600040101010101" charset="-122"/>
            </a:endParaRPr>
          </a:p>
        </p:txBody>
      </p:sp>
      <p:sp>
        <p:nvSpPr>
          <p:cNvPr id="5" name="文本框 4"/>
          <p:cNvSpPr txBox="1"/>
          <p:nvPr>
            <p:custDataLst>
              <p:tags r:id="rId26"/>
            </p:custDataLst>
          </p:nvPr>
        </p:nvSpPr>
        <p:spPr>
          <a:xfrm>
            <a:off x="923925" y="1643777"/>
            <a:ext cx="3028950" cy="343853"/>
          </a:xfrm>
          <a:prstGeom prst="rect">
            <a:avLst/>
          </a:prstGeom>
          <a:noFill/>
        </p:spPr>
        <p:txBody>
          <a:bodyPr wrap="square" lIns="0" tIns="0" rIns="0" bIns="0" rtlCol="0" anchor="t">
            <a:noAutofit/>
          </a:bodyPr>
          <a:lstStyle/>
          <a:p>
            <a:pPr algn="l">
              <a:lnSpc>
                <a:spcPct val="83000"/>
              </a:lnSpc>
            </a:pPr>
            <a:r>
              <a:rPr sz="2400" b="1">
                <a:solidFill>
                  <a:srgbClr val="46BDFA">
                    <a:alpha val="80000"/>
                  </a:srgbClr>
                </a:solidFill>
                <a:latin typeface="汉仪铸字美心体W" panose="00020600040101010101" charset="-122"/>
                <a:ea typeface="汉仪铸字美心体W" panose="00020600040101010101" charset="-122"/>
              </a:rPr>
              <a:t>01</a:t>
            </a:r>
            <a:endParaRPr sz="2400" b="1">
              <a:solidFill>
                <a:srgbClr val="46BDFA">
                  <a:alpha val="80000"/>
                </a:srgbClr>
              </a:solidFill>
              <a:latin typeface="汉仪铸字美心体W" panose="00020600040101010101" charset="-122"/>
              <a:ea typeface="汉仪铸字美心体W" panose="00020600040101010101" charset="-122"/>
            </a:endParaRPr>
          </a:p>
        </p:txBody>
      </p:sp>
      <p:sp>
        <p:nvSpPr>
          <p:cNvPr id="9" name="文本框 8"/>
          <p:cNvSpPr txBox="1"/>
          <p:nvPr>
            <p:custDataLst>
              <p:tags r:id="rId27"/>
            </p:custDataLst>
          </p:nvPr>
        </p:nvSpPr>
        <p:spPr>
          <a:xfrm>
            <a:off x="4581525" y="1643777"/>
            <a:ext cx="3028950" cy="343853"/>
          </a:xfrm>
          <a:prstGeom prst="rect">
            <a:avLst/>
          </a:prstGeom>
          <a:noFill/>
        </p:spPr>
        <p:txBody>
          <a:bodyPr wrap="square" lIns="0" tIns="0" rIns="0" bIns="0" rtlCol="0" anchor="t">
            <a:noAutofit/>
          </a:bodyPr>
          <a:lstStyle/>
          <a:p>
            <a:pPr algn="l">
              <a:lnSpc>
                <a:spcPct val="83000"/>
              </a:lnSpc>
            </a:pPr>
            <a:r>
              <a:rPr sz="2400" b="1">
                <a:solidFill>
                  <a:srgbClr val="46BDFA">
                    <a:alpha val="80000"/>
                  </a:srgbClr>
                </a:solidFill>
                <a:latin typeface="汉仪铸字美心体W" panose="00020600040101010101" charset="-122"/>
                <a:ea typeface="汉仪铸字美心体W" panose="00020600040101010101" charset="-122"/>
              </a:rPr>
              <a:t>02</a:t>
            </a:r>
            <a:endParaRPr sz="2400" b="1">
              <a:solidFill>
                <a:srgbClr val="46BDFA">
                  <a:alpha val="80000"/>
                </a:srgbClr>
              </a:solidFill>
              <a:latin typeface="汉仪铸字美心体W" panose="00020600040101010101" charset="-122"/>
              <a:ea typeface="汉仪铸字美心体W" panose="00020600040101010101" charset="-122"/>
            </a:endParaRPr>
          </a:p>
        </p:txBody>
      </p:sp>
      <p:sp>
        <p:nvSpPr>
          <p:cNvPr id="13" name="文本框 12"/>
          <p:cNvSpPr txBox="1"/>
          <p:nvPr>
            <p:custDataLst>
              <p:tags r:id="rId28"/>
            </p:custDataLst>
          </p:nvPr>
        </p:nvSpPr>
        <p:spPr>
          <a:xfrm>
            <a:off x="8239125" y="1643777"/>
            <a:ext cx="3028950" cy="343853"/>
          </a:xfrm>
          <a:prstGeom prst="rect">
            <a:avLst/>
          </a:prstGeom>
          <a:noFill/>
        </p:spPr>
        <p:txBody>
          <a:bodyPr wrap="square" lIns="0" tIns="0" rIns="0" bIns="0" rtlCol="0" anchor="t">
            <a:noAutofit/>
          </a:bodyPr>
          <a:lstStyle/>
          <a:p>
            <a:pPr algn="l">
              <a:lnSpc>
                <a:spcPct val="83000"/>
              </a:lnSpc>
            </a:pPr>
            <a:r>
              <a:rPr sz="2400" b="1">
                <a:solidFill>
                  <a:srgbClr val="46BDFA">
                    <a:alpha val="80000"/>
                  </a:srgbClr>
                </a:solidFill>
                <a:latin typeface="汉仪铸字美心体W" panose="00020600040101010101" charset="-122"/>
                <a:ea typeface="汉仪铸字美心体W" panose="00020600040101010101" charset="-122"/>
              </a:rPr>
              <a:t>03</a:t>
            </a:r>
            <a:endParaRPr sz="2400" b="1">
              <a:solidFill>
                <a:srgbClr val="46BDFA">
                  <a:alpha val="80000"/>
                </a:srgbClr>
              </a:solidFill>
              <a:latin typeface="汉仪铸字美心体W" panose="00020600040101010101" charset="-122"/>
              <a:ea typeface="汉仪铸字美心体W" panose="00020600040101010101" charset="-122"/>
            </a:endParaRPr>
          </a:p>
        </p:txBody>
      </p:sp>
      <p:sp>
        <p:nvSpPr>
          <p:cNvPr id="17" name="文本框 16"/>
          <p:cNvSpPr txBox="1"/>
          <p:nvPr>
            <p:custDataLst>
              <p:tags r:id="rId29"/>
            </p:custDataLst>
          </p:nvPr>
        </p:nvSpPr>
        <p:spPr>
          <a:xfrm>
            <a:off x="923925" y="3352324"/>
            <a:ext cx="3028950" cy="343853"/>
          </a:xfrm>
          <a:prstGeom prst="rect">
            <a:avLst/>
          </a:prstGeom>
          <a:noFill/>
        </p:spPr>
        <p:txBody>
          <a:bodyPr wrap="square" lIns="0" tIns="0" rIns="0" bIns="0" rtlCol="0" anchor="t">
            <a:noAutofit/>
          </a:bodyPr>
          <a:lstStyle/>
          <a:p>
            <a:pPr algn="l">
              <a:lnSpc>
                <a:spcPct val="83000"/>
              </a:lnSpc>
            </a:pPr>
            <a:r>
              <a:rPr sz="2400" b="1">
                <a:solidFill>
                  <a:srgbClr val="46BDFA">
                    <a:alpha val="80000"/>
                  </a:srgbClr>
                </a:solidFill>
                <a:latin typeface="汉仪铸字美心体W" panose="00020600040101010101" charset="-122"/>
                <a:ea typeface="汉仪铸字美心体W" panose="00020600040101010101" charset="-122"/>
              </a:rPr>
              <a:t>04</a:t>
            </a:r>
            <a:endParaRPr sz="2400" b="1">
              <a:solidFill>
                <a:srgbClr val="46BDFA">
                  <a:alpha val="80000"/>
                </a:srgbClr>
              </a:solidFill>
              <a:latin typeface="汉仪铸字美心体W" panose="00020600040101010101" charset="-122"/>
              <a:ea typeface="汉仪铸字美心体W" panose="00020600040101010101" charset="-122"/>
            </a:endParaRPr>
          </a:p>
        </p:txBody>
      </p:sp>
      <p:sp>
        <p:nvSpPr>
          <p:cNvPr id="21" name="文本框 20"/>
          <p:cNvSpPr txBox="1"/>
          <p:nvPr>
            <p:custDataLst>
              <p:tags r:id="rId30"/>
            </p:custDataLst>
          </p:nvPr>
        </p:nvSpPr>
        <p:spPr>
          <a:xfrm>
            <a:off x="4581525" y="3352324"/>
            <a:ext cx="3028950" cy="343853"/>
          </a:xfrm>
          <a:prstGeom prst="rect">
            <a:avLst/>
          </a:prstGeom>
          <a:noFill/>
        </p:spPr>
        <p:txBody>
          <a:bodyPr wrap="square" lIns="0" tIns="0" rIns="0" bIns="0" rtlCol="0" anchor="t">
            <a:noAutofit/>
          </a:bodyPr>
          <a:lstStyle/>
          <a:p>
            <a:pPr algn="l">
              <a:lnSpc>
                <a:spcPct val="83000"/>
              </a:lnSpc>
            </a:pPr>
            <a:r>
              <a:rPr sz="2400" b="1">
                <a:solidFill>
                  <a:srgbClr val="46BDFA">
                    <a:alpha val="80000"/>
                  </a:srgbClr>
                </a:solidFill>
                <a:latin typeface="汉仪铸字美心体W" panose="00020600040101010101" charset="-122"/>
                <a:ea typeface="汉仪铸字美心体W" panose="00020600040101010101" charset="-122"/>
              </a:rPr>
              <a:t>05</a:t>
            </a:r>
            <a:endParaRPr sz="2400" b="1">
              <a:solidFill>
                <a:srgbClr val="46BDFA">
                  <a:alpha val="80000"/>
                </a:srgbClr>
              </a:solidFill>
              <a:latin typeface="汉仪铸字美心体W" panose="00020600040101010101" charset="-122"/>
              <a:ea typeface="汉仪铸字美心体W" panose="00020600040101010101" charset="-122"/>
            </a:endParaRPr>
          </a:p>
        </p:txBody>
      </p:sp>
      <p:sp>
        <p:nvSpPr>
          <p:cNvPr id="25" name="文本框 24"/>
          <p:cNvSpPr txBox="1"/>
          <p:nvPr>
            <p:custDataLst>
              <p:tags r:id="rId31"/>
            </p:custDataLst>
          </p:nvPr>
        </p:nvSpPr>
        <p:spPr>
          <a:xfrm>
            <a:off x="8239125" y="3352324"/>
            <a:ext cx="3028950" cy="343853"/>
          </a:xfrm>
          <a:prstGeom prst="rect">
            <a:avLst/>
          </a:prstGeom>
          <a:noFill/>
        </p:spPr>
        <p:txBody>
          <a:bodyPr wrap="square" lIns="0" tIns="0" rIns="0" bIns="0" rtlCol="0" anchor="t">
            <a:noAutofit/>
          </a:bodyPr>
          <a:lstStyle/>
          <a:p>
            <a:pPr algn="l">
              <a:lnSpc>
                <a:spcPct val="83000"/>
              </a:lnSpc>
            </a:pPr>
            <a:r>
              <a:rPr sz="2400" b="1">
                <a:solidFill>
                  <a:srgbClr val="46BDFA">
                    <a:alpha val="80000"/>
                  </a:srgbClr>
                </a:solidFill>
                <a:latin typeface="汉仪铸字美心体W" panose="00020600040101010101" charset="-122"/>
                <a:ea typeface="汉仪铸字美心体W" panose="00020600040101010101" charset="-122"/>
              </a:rPr>
              <a:t>06</a:t>
            </a:r>
            <a:endParaRPr sz="2400" b="1">
              <a:solidFill>
                <a:srgbClr val="46BDFA">
                  <a:alpha val="80000"/>
                </a:srgbClr>
              </a:solidFill>
              <a:latin typeface="汉仪铸字美心体W" panose="00020600040101010101" charset="-122"/>
              <a:ea typeface="汉仪铸字美心体W" panose="00020600040101010101" charset="-122"/>
            </a:endParaRPr>
          </a:p>
        </p:txBody>
      </p:sp>
      <p:sp>
        <p:nvSpPr>
          <p:cNvPr id="29" name="文本框 28"/>
          <p:cNvSpPr txBox="1"/>
          <p:nvPr>
            <p:custDataLst>
              <p:tags r:id="rId32"/>
            </p:custDataLst>
          </p:nvPr>
        </p:nvSpPr>
        <p:spPr>
          <a:xfrm>
            <a:off x="923925" y="5060871"/>
            <a:ext cx="3028950" cy="343853"/>
          </a:xfrm>
          <a:prstGeom prst="rect">
            <a:avLst/>
          </a:prstGeom>
          <a:noFill/>
        </p:spPr>
        <p:txBody>
          <a:bodyPr wrap="square" lIns="0" tIns="0" rIns="0" bIns="0" rtlCol="0" anchor="t">
            <a:noAutofit/>
          </a:bodyPr>
          <a:lstStyle/>
          <a:p>
            <a:pPr algn="l">
              <a:lnSpc>
                <a:spcPct val="83000"/>
              </a:lnSpc>
            </a:pPr>
            <a:r>
              <a:rPr sz="2400" b="1">
                <a:solidFill>
                  <a:srgbClr val="46BDFA">
                    <a:alpha val="80000"/>
                  </a:srgbClr>
                </a:solidFill>
                <a:latin typeface="汉仪铸字美心体W" panose="00020600040101010101" charset="-122"/>
                <a:ea typeface="汉仪铸字美心体W" panose="00020600040101010101" charset="-122"/>
              </a:rPr>
              <a:t>07</a:t>
            </a:r>
            <a:endParaRPr sz="2400" b="1">
              <a:solidFill>
                <a:srgbClr val="46BDFA">
                  <a:alpha val="80000"/>
                </a:srgbClr>
              </a:solidFill>
              <a:latin typeface="汉仪铸字美心体W" panose="00020600040101010101" charset="-122"/>
              <a:ea typeface="汉仪铸字美心体W" panose="00020600040101010101" charset="-122"/>
            </a:endParaRPr>
          </a:p>
        </p:txBody>
      </p:sp>
      <p:sp>
        <p:nvSpPr>
          <p:cNvPr id="33" name="文本框 32"/>
          <p:cNvSpPr txBox="1"/>
          <p:nvPr>
            <p:custDataLst>
              <p:tags r:id="rId33"/>
            </p:custDataLst>
          </p:nvPr>
        </p:nvSpPr>
        <p:spPr>
          <a:xfrm>
            <a:off x="4581525" y="5060871"/>
            <a:ext cx="3028950" cy="343853"/>
          </a:xfrm>
          <a:prstGeom prst="rect">
            <a:avLst/>
          </a:prstGeom>
          <a:noFill/>
        </p:spPr>
        <p:txBody>
          <a:bodyPr wrap="square" lIns="0" tIns="0" rIns="0" bIns="0" rtlCol="0" anchor="t">
            <a:noAutofit/>
          </a:bodyPr>
          <a:lstStyle/>
          <a:p>
            <a:pPr algn="l">
              <a:lnSpc>
                <a:spcPct val="83000"/>
              </a:lnSpc>
            </a:pPr>
            <a:r>
              <a:rPr sz="2400" b="1">
                <a:solidFill>
                  <a:srgbClr val="46BDFA">
                    <a:alpha val="80000"/>
                  </a:srgbClr>
                </a:solidFill>
                <a:latin typeface="汉仪铸字美心体W" panose="00020600040101010101" charset="-122"/>
                <a:ea typeface="汉仪铸字美心体W" panose="00020600040101010101" charset="-122"/>
              </a:rPr>
              <a:t>08</a:t>
            </a:r>
            <a:endParaRPr sz="2400" b="1">
              <a:solidFill>
                <a:srgbClr val="46BDFA">
                  <a:alpha val="80000"/>
                </a:srgbClr>
              </a:solidFill>
              <a:latin typeface="汉仪铸字美心体W" panose="00020600040101010101" charset="-122"/>
              <a:ea typeface="汉仪铸字美心体W" panose="00020600040101010101"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7"/>
          <p:cNvSpPr>
            <a:spLocks noChangeArrowheads="1"/>
          </p:cNvSpPr>
          <p:nvPr/>
        </p:nvSpPr>
        <p:spPr bwMode="auto">
          <a:xfrm>
            <a:off x="1524000" y="0"/>
            <a:ext cx="9144000" cy="579755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r>
              <a:rPr lang="es-ES" altLang="en-US"/>
              <a:t> </a:t>
            </a:r>
            <a:endParaRPr lang="es-ES" altLang="en-US"/>
          </a:p>
        </p:txBody>
      </p:sp>
      <p:sp>
        <p:nvSpPr>
          <p:cNvPr id="4100" name="Oval 10"/>
          <p:cNvSpPr>
            <a:spLocks noChangeArrowheads="1"/>
          </p:cNvSpPr>
          <p:nvPr/>
        </p:nvSpPr>
        <p:spPr bwMode="auto">
          <a:xfrm>
            <a:off x="9561830" y="2637155"/>
            <a:ext cx="1112838" cy="1112838"/>
          </a:xfrm>
          <a:prstGeom prst="ellipse">
            <a:avLst/>
          </a:prstGeom>
          <a:solidFill>
            <a:schemeClr val="folHlink"/>
          </a:solidFill>
          <a:ln w="88900" cmpd="sng">
            <a:solidFill>
              <a:schemeClr val="bg1"/>
            </a:solidFill>
            <a:rou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endParaRPr lang="es-ES" altLang="en-US"/>
          </a:p>
        </p:txBody>
      </p:sp>
      <p:sp>
        <p:nvSpPr>
          <p:cNvPr id="4101" name="Oval 11"/>
          <p:cNvSpPr>
            <a:spLocks noChangeArrowheads="1"/>
          </p:cNvSpPr>
          <p:nvPr/>
        </p:nvSpPr>
        <p:spPr bwMode="auto">
          <a:xfrm>
            <a:off x="8444230" y="3959544"/>
            <a:ext cx="1481138" cy="1481137"/>
          </a:xfrm>
          <a:prstGeom prst="ellipse">
            <a:avLst/>
          </a:prstGeom>
          <a:solidFill>
            <a:schemeClr val="folHlink"/>
          </a:solidFill>
          <a:ln w="88900" cmpd="sng">
            <a:solidFill>
              <a:schemeClr val="bg1"/>
            </a:solidFill>
            <a:rou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endParaRPr lang="es-ES" altLang="en-US"/>
          </a:p>
        </p:txBody>
      </p:sp>
      <p:sp>
        <p:nvSpPr>
          <p:cNvPr id="4102" name="Oval 12"/>
          <p:cNvSpPr>
            <a:spLocks noChangeArrowheads="1"/>
          </p:cNvSpPr>
          <p:nvPr/>
        </p:nvSpPr>
        <p:spPr bwMode="auto">
          <a:xfrm>
            <a:off x="9271319" y="5653405"/>
            <a:ext cx="917575" cy="928688"/>
          </a:xfrm>
          <a:prstGeom prst="ellipse">
            <a:avLst/>
          </a:prstGeom>
          <a:solidFill>
            <a:schemeClr val="folHlink"/>
          </a:solidFill>
          <a:ln w="88900" cmpd="sng">
            <a:solidFill>
              <a:schemeClr val="bg1"/>
            </a:solidFill>
            <a:rou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endParaRPr lang="es-ES" altLang="en-US"/>
          </a:p>
        </p:txBody>
      </p:sp>
      <p:sp>
        <p:nvSpPr>
          <p:cNvPr id="10" name="日期时间占位符 7"/>
          <p:cNvSpPr txBox="1"/>
          <p:nvPr>
            <p:custDataLst>
              <p:tags r:id="rId1"/>
            </p:custDataLst>
          </p:nvPr>
        </p:nvSpPr>
        <p:spPr>
          <a:xfrm>
            <a:off x="2288701" y="2744086"/>
            <a:ext cx="6559664" cy="457200"/>
          </a:xfrm>
          <a:prstGeom prst="roundRect">
            <a:avLst>
              <a:gd name="adj" fmla="val 50000"/>
            </a:avLst>
          </a:prstGeom>
        </p:spPr>
        <p:txBody>
          <a:bodyPr>
            <a:no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5000"/>
              </a:lnSpc>
              <a:spcBef>
                <a:spcPct val="0"/>
              </a:spcBef>
              <a:spcAft>
                <a:spcPct val="0"/>
              </a:spcAft>
              <a:buNone/>
            </a:pPr>
            <a:r>
              <a:rPr lang="zh-CN" altLang="en-US" sz="2000" i="1" dirty="0">
                <a:solidFill>
                  <a:srgbClr val="FFFFFF"/>
                </a:solidFill>
                <a:effectLst>
                  <a:outerShdw blurRad="50800" dist="50800" dir="5400000" algn="ctr" rotWithShape="0">
                    <a:schemeClr val="bg1">
                      <a:alpha val="100000"/>
                    </a:schemeClr>
                  </a:outerShdw>
                </a:effectLst>
                <a:latin typeface="+mn-ea"/>
              </a:rPr>
              <a:t>    </a:t>
            </a:r>
            <a:endParaRPr lang="en-US" altLang="zh-CN" sz="2000" i="1" dirty="0">
              <a:solidFill>
                <a:srgbClr val="FFFFFF"/>
              </a:solidFill>
              <a:effectLst>
                <a:outerShdw blurRad="50800" dist="50800" dir="5400000" algn="ctr" rotWithShape="0">
                  <a:schemeClr val="bg1">
                    <a:alpha val="100000"/>
                  </a:schemeClr>
                </a:outerShdw>
              </a:effectLst>
              <a:latin typeface="+mn-ea"/>
            </a:endParaRPr>
          </a:p>
          <a:p>
            <a:pPr marL="0" indent="0">
              <a:lnSpc>
                <a:spcPct val="125000"/>
              </a:lnSpc>
              <a:spcBef>
                <a:spcPct val="0"/>
              </a:spcBef>
              <a:spcAft>
                <a:spcPct val="0"/>
              </a:spcAft>
              <a:buNone/>
            </a:pPr>
            <a:endParaRPr lang="en-US" altLang="en-US" sz="2000" i="1" dirty="0">
              <a:solidFill>
                <a:srgbClr val="FFFFFF"/>
              </a:solidFill>
              <a:effectLst>
                <a:outerShdw blurRad="50800" dist="50800" dir="5400000" algn="ctr" rotWithShape="0">
                  <a:schemeClr val="bg1">
                    <a:alpha val="100000"/>
                  </a:schemeClr>
                </a:outerShdw>
              </a:effectLst>
              <a:latin typeface="+mn-ea"/>
            </a:endParaRPr>
          </a:p>
        </p:txBody>
      </p:sp>
      <p:sp>
        <p:nvSpPr>
          <p:cNvPr id="12" name="署名占位符 10"/>
          <p:cNvSpPr txBox="1"/>
          <p:nvPr>
            <p:custDataLst>
              <p:tags r:id="rId2"/>
            </p:custDataLst>
          </p:nvPr>
        </p:nvSpPr>
        <p:spPr>
          <a:xfrm>
            <a:off x="1847850" y="692785"/>
            <a:ext cx="8774430" cy="533400"/>
          </a:xfrm>
          <a:prstGeom prst="roundRect">
            <a:avLst>
              <a:gd name="adj" fmla="val 50000"/>
            </a:avLst>
          </a:prstGeom>
        </p:spPr>
        <p:txBody>
          <a:bodyPr>
            <a:no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40000"/>
              </a:lnSpc>
              <a:spcBef>
                <a:spcPct val="0"/>
              </a:spcBef>
              <a:spcAft>
                <a:spcPct val="0"/>
              </a:spcAft>
              <a:buNone/>
            </a:pPr>
            <a:r>
              <a:rPr lang="zh-CN" altLang="en-US" sz="2800" b="1" dirty="0">
                <a:solidFill>
                  <a:schemeClr val="tx1"/>
                </a:solidFill>
                <a:effectLst/>
                <a:latin typeface="Arial" panose="020B0604020202020204" pitchFamily="34" charset="0"/>
                <a:cs typeface="Arial" panose="020B0604020202020204" pitchFamily="34" charset="0"/>
              </a:rPr>
              <a:t>采购管理业务联系人：</a:t>
            </a:r>
            <a:endParaRPr lang="en-US" altLang="zh-CN" sz="2800" dirty="0">
              <a:solidFill>
                <a:schemeClr val="tx1"/>
              </a:solidFill>
              <a:effectLst/>
              <a:latin typeface="Arial" panose="020B0604020202020204" pitchFamily="34" charset="0"/>
              <a:cs typeface="Arial" panose="020B0604020202020204" pitchFamily="34" charset="0"/>
            </a:endParaRPr>
          </a:p>
          <a:p>
            <a:pPr marL="0" indent="0">
              <a:lnSpc>
                <a:spcPct val="140000"/>
              </a:lnSpc>
              <a:spcBef>
                <a:spcPct val="0"/>
              </a:spcBef>
              <a:spcAft>
                <a:spcPct val="0"/>
              </a:spcAft>
              <a:buNone/>
            </a:pPr>
            <a:r>
              <a:rPr lang="zh-CN" altLang="en-US" sz="2800" dirty="0">
                <a:solidFill>
                  <a:schemeClr val="tx1"/>
                </a:solidFill>
                <a:effectLst/>
                <a:latin typeface="Arial" panose="020B0604020202020204" pitchFamily="34" charset="0"/>
                <a:cs typeface="Arial" panose="020B0604020202020204" pitchFamily="34" charset="0"/>
              </a:rPr>
              <a:t>郭昌德    </a:t>
            </a:r>
            <a:r>
              <a:rPr lang="en-US" altLang="zh-CN" sz="2800" dirty="0">
                <a:solidFill>
                  <a:schemeClr val="tx1"/>
                </a:solidFill>
                <a:effectLst/>
                <a:latin typeface="Arial" panose="020B0604020202020204" pitchFamily="34" charset="0"/>
                <a:cs typeface="Arial" panose="020B0604020202020204" pitchFamily="34" charset="0"/>
              </a:rPr>
              <a:t>18021098257</a:t>
            </a:r>
            <a:r>
              <a:rPr lang="zh-CN" altLang="en-US" dirty="0">
                <a:solidFill>
                  <a:schemeClr val="tx1"/>
                </a:solidFill>
                <a:effectLst/>
                <a:latin typeface="Arial" panose="020B0604020202020204" pitchFamily="34" charset="0"/>
                <a:ea typeface="宋体" panose="02010600030101010101" pitchFamily="2" charset="-122"/>
                <a:cs typeface="Arial" panose="020B0604020202020204" pitchFamily="34" charset="0"/>
              </a:rPr>
              <a:t>（政采框架协议、部门比选）</a:t>
            </a:r>
            <a:endParaRPr lang="en-US" altLang="zh-CN" sz="2800" dirty="0">
              <a:solidFill>
                <a:schemeClr val="tx1"/>
              </a:solidFill>
              <a:effectLst/>
              <a:latin typeface="Arial" panose="020B0604020202020204" pitchFamily="34" charset="0"/>
              <a:cs typeface="Arial" panose="020B0604020202020204" pitchFamily="34" charset="0"/>
            </a:endParaRPr>
          </a:p>
          <a:p>
            <a:pPr marL="0" indent="0">
              <a:lnSpc>
                <a:spcPct val="140000"/>
              </a:lnSpc>
              <a:spcBef>
                <a:spcPct val="0"/>
              </a:spcBef>
              <a:spcAft>
                <a:spcPct val="0"/>
              </a:spcAft>
              <a:buNone/>
            </a:pPr>
            <a:r>
              <a:rPr lang="zh-CN" altLang="en-US" sz="2800" dirty="0">
                <a:solidFill>
                  <a:schemeClr val="tx1"/>
                </a:solidFill>
                <a:effectLst/>
                <a:latin typeface="Arial" panose="020B0604020202020204" pitchFamily="34" charset="0"/>
                <a:cs typeface="Arial" panose="020B0604020202020204" pitchFamily="34" charset="0"/>
              </a:rPr>
              <a:t>梁晓璐    </a:t>
            </a:r>
            <a:r>
              <a:rPr lang="en-US" altLang="zh-CN" sz="2800" dirty="0">
                <a:solidFill>
                  <a:schemeClr val="tx1"/>
                </a:solidFill>
                <a:effectLst/>
                <a:latin typeface="Arial" panose="020B0604020202020204" pitchFamily="34" charset="0"/>
                <a:cs typeface="Arial" panose="020B0604020202020204" pitchFamily="34" charset="0"/>
              </a:rPr>
              <a:t>18021097697</a:t>
            </a:r>
            <a:r>
              <a:rPr lang="zh-CN" altLang="en-US" sz="2200" dirty="0">
                <a:solidFill>
                  <a:schemeClr val="tx1"/>
                </a:solidFill>
                <a:effectLst/>
                <a:latin typeface="Arial" panose="020B0604020202020204" pitchFamily="34" charset="0"/>
                <a:ea typeface="宋体" panose="02010600030101010101" pitchFamily="2" charset="-122"/>
                <a:cs typeface="Arial" panose="020B0604020202020204" pitchFamily="34" charset="0"/>
              </a:rPr>
              <a:t>（修缮和新建工程、电子资源定向采购）</a:t>
            </a:r>
            <a:endParaRPr lang="en-US" altLang="zh-CN" sz="2200" dirty="0">
              <a:solidFill>
                <a:schemeClr val="tx1"/>
              </a:solidFill>
              <a:effectLst/>
              <a:latin typeface="Arial" panose="020B0604020202020204" pitchFamily="34" charset="0"/>
              <a:cs typeface="Arial" panose="020B0604020202020204" pitchFamily="34" charset="0"/>
            </a:endParaRPr>
          </a:p>
          <a:p>
            <a:pPr marL="0" indent="0">
              <a:lnSpc>
                <a:spcPct val="140000"/>
              </a:lnSpc>
              <a:spcBef>
                <a:spcPct val="0"/>
              </a:spcBef>
              <a:spcAft>
                <a:spcPct val="0"/>
              </a:spcAft>
              <a:buNone/>
            </a:pPr>
            <a:r>
              <a:rPr lang="zh-CN" altLang="en-US" sz="2800" dirty="0">
                <a:solidFill>
                  <a:schemeClr val="tx1"/>
                </a:solidFill>
                <a:effectLst/>
                <a:latin typeface="Arial" panose="020B0604020202020204" pitchFamily="34" charset="0"/>
                <a:ea typeface="宋体" panose="02010600030101010101" pitchFamily="2" charset="-122"/>
                <a:cs typeface="Arial" panose="020B0604020202020204" pitchFamily="34" charset="0"/>
              </a:rPr>
              <a:t>刘泽鹏</a:t>
            </a:r>
            <a:r>
              <a:rPr lang="en-US" altLang="zh-CN" sz="2800" dirty="0">
                <a:solidFill>
                  <a:schemeClr val="tx1"/>
                </a:solidFill>
                <a:effectLst/>
                <a:latin typeface="Arial" panose="020B0604020202020204" pitchFamily="34" charset="0"/>
                <a:ea typeface="宋体" panose="02010600030101010101" pitchFamily="2" charset="-122"/>
                <a:cs typeface="Arial" panose="020B0604020202020204" pitchFamily="34" charset="0"/>
              </a:rPr>
              <a:t>    13524488971</a:t>
            </a:r>
            <a:r>
              <a:rPr lang="zh-CN" altLang="en-US" dirty="0">
                <a:solidFill>
                  <a:schemeClr val="tx1"/>
                </a:solidFill>
                <a:effectLst/>
                <a:latin typeface="Arial" panose="020B0604020202020204" pitchFamily="34" charset="0"/>
                <a:ea typeface="宋体" panose="02010600030101010101" pitchFamily="2" charset="-122"/>
                <a:cs typeface="Arial" panose="020B0604020202020204" pitchFamily="34" charset="0"/>
              </a:rPr>
              <a:t>（</a:t>
            </a:r>
            <a:r>
              <a:rPr lang="zh-CN" altLang="en-US" sz="2400" dirty="0">
                <a:solidFill>
                  <a:schemeClr val="tx1"/>
                </a:solidFill>
                <a:effectLst/>
                <a:latin typeface="Arial" panose="020B0604020202020204" pitchFamily="34" charset="0"/>
                <a:ea typeface="宋体" panose="02010600030101010101" pitchFamily="2" charset="-122"/>
                <a:cs typeface="Arial" panose="020B0604020202020204" pitchFamily="34" charset="0"/>
              </a:rPr>
              <a:t>科研采购</a:t>
            </a:r>
            <a:r>
              <a:rPr lang="en-US" altLang="zh-CN" dirty="0">
                <a:solidFill>
                  <a:schemeClr val="tx1"/>
                </a:solidFill>
                <a:effectLst/>
                <a:latin typeface="Arial" panose="020B0604020202020204" pitchFamily="34" charset="0"/>
                <a:ea typeface="宋体" panose="02010600030101010101" pitchFamily="2" charset="-122"/>
                <a:cs typeface="Arial" panose="020B0604020202020204" pitchFamily="34" charset="0"/>
              </a:rPr>
              <a:t>、</a:t>
            </a:r>
            <a:r>
              <a:rPr lang="zh-CN" altLang="en-US" dirty="0">
                <a:solidFill>
                  <a:schemeClr val="tx1"/>
                </a:solidFill>
                <a:effectLst/>
                <a:latin typeface="Arial" panose="020B0604020202020204" pitchFamily="34" charset="0"/>
                <a:ea typeface="宋体" panose="02010600030101010101" pitchFamily="2" charset="-122"/>
                <a:cs typeface="Arial" panose="020B0604020202020204" pitchFamily="34" charset="0"/>
              </a:rPr>
              <a:t>出版类定向采购）</a:t>
            </a:r>
            <a:endParaRPr lang="zh-CN" altLang="en-US"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p>
            <a:pPr marL="0" indent="0">
              <a:lnSpc>
                <a:spcPct val="140000"/>
              </a:lnSpc>
              <a:spcBef>
                <a:spcPct val="0"/>
              </a:spcBef>
              <a:spcAft>
                <a:spcPct val="0"/>
              </a:spcAft>
              <a:buNone/>
            </a:pPr>
            <a:r>
              <a:rPr lang="en-US" altLang="zh-CN" sz="2800" dirty="0">
                <a:solidFill>
                  <a:schemeClr val="tx1"/>
                </a:solidFill>
                <a:effectLst/>
                <a:latin typeface="Arial" panose="020B0604020202020204" pitchFamily="34" charset="0"/>
                <a:ea typeface="宋体" panose="02010600030101010101" pitchFamily="2" charset="-122"/>
                <a:cs typeface="Arial" panose="020B0604020202020204" pitchFamily="34" charset="0"/>
                <a:sym typeface="+mn-ea"/>
              </a:rPr>
              <a:t>曹洁漪    18021098590</a:t>
            </a:r>
            <a:r>
              <a:rPr lang="zh-CN" altLang="en-US" sz="2400" dirty="0">
                <a:solidFill>
                  <a:schemeClr val="tx1"/>
                </a:solidFill>
                <a:effectLst/>
                <a:latin typeface="Arial" panose="020B0604020202020204" pitchFamily="34" charset="0"/>
                <a:ea typeface="宋体" panose="02010600030101010101" pitchFamily="2" charset="-122"/>
                <a:cs typeface="Arial" panose="020B0604020202020204" pitchFamily="34" charset="0"/>
                <a:sym typeface="+mn-ea"/>
              </a:rPr>
              <a:t>（上述以外）</a:t>
            </a:r>
            <a:endParaRPr lang="en-US" altLang="zh-CN" sz="28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p>
            <a:pPr marL="0" indent="0">
              <a:lnSpc>
                <a:spcPct val="140000"/>
              </a:lnSpc>
              <a:spcBef>
                <a:spcPct val="0"/>
              </a:spcBef>
              <a:spcAft>
                <a:spcPct val="0"/>
              </a:spcAft>
              <a:buNone/>
            </a:pPr>
            <a:endParaRPr lang="en-US" altLang="zh-CN" sz="28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533400" y="357188"/>
            <a:ext cx="11125200" cy="500063"/>
          </a:xfrm>
          <a:prstGeom prst="rect">
            <a:avLst/>
          </a:prstGeom>
          <a:noFill/>
        </p:spPr>
        <p:txBody>
          <a:bodyPr wrap="square" lIns="0" tIns="0" rIns="0" bIns="0" rtlCol="0" anchor="t">
            <a:noAutofit/>
          </a:bodyPr>
          <a:lstStyle/>
          <a:p>
            <a:pPr algn="l">
              <a:lnSpc>
                <a:spcPct val="100000"/>
              </a:lnSpc>
            </a:pPr>
            <a:r>
              <a:rPr sz="3000" b="1">
                <a:solidFill>
                  <a:srgbClr val="013346"/>
                </a:solidFill>
                <a:latin typeface="汉仪铸字美心体W" panose="00020600040101010101" charset="-122"/>
                <a:ea typeface="汉仪铸字美心体W" panose="00020600040101010101" charset="-122"/>
              </a:rPr>
              <a:t>制度修订核心背景与总览</a:t>
            </a:r>
            <a:endParaRPr sz="3000" b="1">
              <a:solidFill>
                <a:srgbClr val="013346"/>
              </a:solidFill>
              <a:latin typeface="汉仪铸字美心体W" panose="00020600040101010101" charset="-122"/>
              <a:ea typeface="汉仪铸字美心体W" panose="00020600040101010101" charset="-122"/>
            </a:endParaRPr>
          </a:p>
        </p:txBody>
      </p:sp>
      <p:sp>
        <p:nvSpPr>
          <p:cNvPr id="4" name="任意多边形 3"/>
          <p:cNvSpPr/>
          <p:nvPr>
            <p:custDataLst>
              <p:tags r:id="rId2"/>
            </p:custDataLst>
          </p:nvPr>
        </p:nvSpPr>
        <p:spPr>
          <a:xfrm>
            <a:off x="575945" y="1109345"/>
            <a:ext cx="2609850" cy="1544955"/>
          </a:xfrm>
          <a:custGeom>
            <a:avLst/>
            <a:gdLst>
              <a:gd name="sw" fmla="*/ 1 w 4110"/>
              <a:gd name="sh" fmla="*/ 1 h 2433"/>
              <a:gd name="mins" fmla="min sw sh"/>
              <a:gd name="dsw" fmla="+- 0 sw mins"/>
              <a:gd name="dsh" fmla="+- 0 sh mins"/>
              <a:gd name="p0x0" fmla="*/ 120 w 4110"/>
              <a:gd name="p0y0" fmla="*/ 0 h 2433"/>
              <a:gd name="p0x1" fmla="*/ 3990 w 4110"/>
              <a:gd name="p0y1" fmla="*/ 0 h 2433"/>
              <a:gd name="p0x2" fmla="*/ 4056 w 4110"/>
              <a:gd name="p0y2" fmla="*/ 0 h 2433"/>
              <a:gd name="p0x3" fmla="*/ 4110 w 4110"/>
              <a:gd name="p0y3" fmla="*/ 53 h 2433"/>
              <a:gd name="p0x4" fmla="*/ 4110 w 4110"/>
              <a:gd name="p0y4" fmla="*/ 120 h 2433"/>
              <a:gd name="p0x5" fmla="*/ 4110 w 4110"/>
              <a:gd name="p0y5" fmla="*/ 2313 h 2433"/>
              <a:gd name="p0x6" fmla="*/ 4110 w 4110"/>
              <a:gd name="p0y6" fmla="*/ 2379 h 2433"/>
              <a:gd name="p0x7" fmla="*/ 4056 w 4110"/>
              <a:gd name="p0y7" fmla="*/ 2433 h 2433"/>
              <a:gd name="p0x8" fmla="*/ 3990 w 4110"/>
              <a:gd name="p0y8" fmla="*/ 2433 h 2433"/>
              <a:gd name="p0x9" fmla="*/ 120 w 4110"/>
              <a:gd name="p0y9" fmla="*/ 2433 h 2433"/>
              <a:gd name="p0x10" fmla="*/ 53 w 4110"/>
              <a:gd name="p0y10" fmla="*/ 2433 h 2433"/>
              <a:gd name="p0x11" fmla="*/ 0 w 4110"/>
              <a:gd name="p0y11" fmla="*/ 2379 h 2433"/>
              <a:gd name="p0x12" fmla="*/ 0 w 4110"/>
              <a:gd name="p0y12" fmla="*/ 2313 h 2433"/>
              <a:gd name="p0x13" fmla="*/ 0 w 4110"/>
              <a:gd name="p0y13" fmla="*/ 120 h 2433"/>
              <a:gd name="p0x14" fmla="*/ 0 w 4110"/>
              <a:gd name="p0y14" fmla="*/ 53 h 2433"/>
              <a:gd name="p0x15" fmla="*/ 53 w 4110"/>
              <a:gd name="p0y15" fmla="*/ 0 h 2433"/>
              <a:gd name="p0x16" fmla="*/ 120 w 4110"/>
              <a:gd name="p0y16" fmla="*/ 0 h 2433"/>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FFFFFF"/>
          </a:solidFill>
          <a:ln w="9525" cmpd="sng">
            <a:solidFill>
              <a:srgbClr val="C8EEFA"/>
            </a:soli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5" name="任意多边形 4"/>
          <p:cNvSpPr/>
          <p:nvPr>
            <p:custDataLst>
              <p:tags r:id="rId3"/>
            </p:custDataLst>
          </p:nvPr>
        </p:nvSpPr>
        <p:spPr>
          <a:xfrm>
            <a:off x="1671320" y="1304925"/>
            <a:ext cx="419100" cy="419100"/>
          </a:xfrm>
          <a:custGeom>
            <a:avLst/>
            <a:gdLst>
              <a:gd name="sw" fmla="*/ 1 w 660"/>
              <a:gd name="sh" fmla="*/ 1 h 660"/>
              <a:gd name="mins" fmla="min sw sh"/>
              <a:gd name="dsw" fmla="+- 0 sw mins"/>
              <a:gd name="dsh" fmla="+- 0 sh mins"/>
              <a:gd name="p0x0" fmla="*/ 120 w 660"/>
              <a:gd name="p0y0" fmla="*/ 0 h 660"/>
              <a:gd name="p0x1" fmla="*/ 540 w 660"/>
              <a:gd name="p0y1" fmla="*/ 0 h 660"/>
              <a:gd name="p0x2" fmla="*/ 606 w 660"/>
              <a:gd name="p0y2" fmla="*/ 0 h 660"/>
              <a:gd name="p0x3" fmla="*/ 660 w 660"/>
              <a:gd name="p0y3" fmla="*/ 53 h 660"/>
              <a:gd name="p0x4" fmla="*/ 660 w 660"/>
              <a:gd name="p0y4" fmla="*/ 120 h 660"/>
              <a:gd name="p0x5" fmla="*/ 660 w 660"/>
              <a:gd name="p0y5" fmla="*/ 540 h 660"/>
              <a:gd name="p0x6" fmla="*/ 660 w 660"/>
              <a:gd name="p0y6" fmla="*/ 606 h 660"/>
              <a:gd name="p0x7" fmla="*/ 606 w 660"/>
              <a:gd name="p0y7" fmla="*/ 660 h 660"/>
              <a:gd name="p0x8" fmla="*/ 540 w 660"/>
              <a:gd name="p0y8" fmla="*/ 660 h 660"/>
              <a:gd name="p0x9" fmla="*/ 120 w 660"/>
              <a:gd name="p0y9" fmla="*/ 660 h 660"/>
              <a:gd name="p0x10" fmla="*/ 53 w 660"/>
              <a:gd name="p0y10" fmla="*/ 660 h 660"/>
              <a:gd name="p0x11" fmla="*/ 0 w 660"/>
              <a:gd name="p0y11" fmla="*/ 606 h 660"/>
              <a:gd name="p0x12" fmla="*/ 0 w 660"/>
              <a:gd name="p0y12" fmla="*/ 540 h 660"/>
              <a:gd name="p0x13" fmla="*/ 0 w 660"/>
              <a:gd name="p0y13" fmla="*/ 120 h 660"/>
              <a:gd name="p0x14" fmla="*/ 0 w 660"/>
              <a:gd name="p0y14" fmla="*/ 53 h 660"/>
              <a:gd name="p0x15" fmla="*/ 53 w 660"/>
              <a:gd name="p0y15" fmla="*/ 0 h 660"/>
              <a:gd name="p0x16" fmla="*/ 120 w 660"/>
              <a:gd name="p0y16" fmla="*/ 0 h 660"/>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DDF3FE"/>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pic>
        <p:nvPicPr>
          <p:cNvPr id="6" name="图片 5"/>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rcRect l="-2000" t="-3067" r="-2000" b="-3067"/>
          <a:stretch>
            <a:fillRect/>
          </a:stretch>
        </p:blipFill>
        <p:spPr>
          <a:xfrm>
            <a:off x="1757045" y="1385570"/>
            <a:ext cx="247650" cy="252730"/>
          </a:xfrm>
          <a:prstGeom prst="rect">
            <a:avLst/>
          </a:prstGeom>
        </p:spPr>
      </p:pic>
      <p:sp>
        <p:nvSpPr>
          <p:cNvPr id="7" name="文本框 6"/>
          <p:cNvSpPr txBox="1"/>
          <p:nvPr>
            <p:custDataLst>
              <p:tags r:id="rId7"/>
            </p:custDataLst>
          </p:nvPr>
        </p:nvSpPr>
        <p:spPr>
          <a:xfrm>
            <a:off x="1309611" y="1823085"/>
            <a:ext cx="1143076" cy="311467"/>
          </a:xfrm>
          <a:prstGeom prst="rect">
            <a:avLst/>
          </a:prstGeom>
          <a:noFill/>
        </p:spPr>
        <p:txBody>
          <a:bodyPr wrap="square" lIns="0" tIns="0" rIns="0" bIns="0" rtlCol="0" anchor="t">
            <a:noAutofit/>
          </a:bodyPr>
          <a:lstStyle/>
          <a:p>
            <a:pPr algn="ctr">
              <a:lnSpc>
                <a:spcPct val="104000"/>
              </a:lnSpc>
            </a:pPr>
            <a:r>
              <a:rPr b="1">
                <a:solidFill>
                  <a:srgbClr val="013346"/>
                </a:solidFill>
                <a:latin typeface="微软雅黑" panose="020B0503020204020204" charset="-122"/>
                <a:ea typeface="微软雅黑" panose="020B0503020204020204" charset="-122"/>
              </a:rPr>
              <a:t>简化流程</a:t>
            </a:r>
            <a:endParaRPr b="1">
              <a:solidFill>
                <a:srgbClr val="013346"/>
              </a:solidFill>
              <a:latin typeface="微软雅黑" panose="020B0503020204020204" charset="-122"/>
              <a:ea typeface="微软雅黑" panose="020B0503020204020204" charset="-122"/>
            </a:endParaRPr>
          </a:p>
        </p:txBody>
      </p:sp>
      <p:sp>
        <p:nvSpPr>
          <p:cNvPr id="8" name="文本框 7"/>
          <p:cNvSpPr txBox="1"/>
          <p:nvPr>
            <p:custDataLst>
              <p:tags r:id="rId8"/>
            </p:custDataLst>
          </p:nvPr>
        </p:nvSpPr>
        <p:spPr>
          <a:xfrm>
            <a:off x="1109586" y="2195970"/>
            <a:ext cx="1543126" cy="297180"/>
          </a:xfrm>
          <a:prstGeom prst="rect">
            <a:avLst/>
          </a:prstGeom>
          <a:noFill/>
        </p:spPr>
        <p:txBody>
          <a:bodyPr wrap="square" lIns="0" tIns="0" rIns="0" bIns="0" rtlCol="0" anchor="t">
            <a:noAutofit/>
          </a:bodyPr>
          <a:lstStyle/>
          <a:p>
            <a:pPr algn="ctr">
              <a:lnSpc>
                <a:spcPct val="133000"/>
              </a:lnSpc>
            </a:pPr>
            <a:r>
              <a:rPr sz="1350">
                <a:solidFill>
                  <a:srgbClr val="295B6F"/>
                </a:solidFill>
                <a:latin typeface="微软雅黑" panose="020B0503020204020204" charset="-122"/>
                <a:ea typeface="微软雅黑" panose="020B0503020204020204" charset="-122"/>
              </a:rPr>
              <a:t>精简采购管理流程</a:t>
            </a:r>
            <a:endParaRPr sz="1350">
              <a:solidFill>
                <a:srgbClr val="295B6F"/>
              </a:solidFill>
              <a:latin typeface="微软雅黑" panose="020B0503020204020204" charset="-122"/>
              <a:ea typeface="微软雅黑" panose="020B0503020204020204" charset="-122"/>
            </a:endParaRPr>
          </a:p>
        </p:txBody>
      </p:sp>
      <p:sp>
        <p:nvSpPr>
          <p:cNvPr id="9" name="任意多边形 8"/>
          <p:cNvSpPr/>
          <p:nvPr>
            <p:custDataLst>
              <p:tags r:id="rId9"/>
            </p:custDataLst>
          </p:nvPr>
        </p:nvSpPr>
        <p:spPr>
          <a:xfrm>
            <a:off x="3385820" y="1109345"/>
            <a:ext cx="2609850" cy="1544955"/>
          </a:xfrm>
          <a:custGeom>
            <a:avLst/>
            <a:gdLst>
              <a:gd name="sw" fmla="*/ 1 w 4110"/>
              <a:gd name="sh" fmla="*/ 1 h 2433"/>
              <a:gd name="mins" fmla="min sw sh"/>
              <a:gd name="dsw" fmla="+- 0 sw mins"/>
              <a:gd name="dsh" fmla="+- 0 sh mins"/>
              <a:gd name="p0x0" fmla="*/ 120 w 4110"/>
              <a:gd name="p0y0" fmla="*/ 0 h 2433"/>
              <a:gd name="p0x1" fmla="*/ 3990 w 4110"/>
              <a:gd name="p0y1" fmla="*/ 0 h 2433"/>
              <a:gd name="p0x2" fmla="*/ 4056 w 4110"/>
              <a:gd name="p0y2" fmla="*/ 0 h 2433"/>
              <a:gd name="p0x3" fmla="*/ 4110 w 4110"/>
              <a:gd name="p0y3" fmla="*/ 53 h 2433"/>
              <a:gd name="p0x4" fmla="*/ 4110 w 4110"/>
              <a:gd name="p0y4" fmla="*/ 120 h 2433"/>
              <a:gd name="p0x5" fmla="*/ 4110 w 4110"/>
              <a:gd name="p0y5" fmla="*/ 2313 h 2433"/>
              <a:gd name="p0x6" fmla="*/ 4110 w 4110"/>
              <a:gd name="p0y6" fmla="*/ 2379 h 2433"/>
              <a:gd name="p0x7" fmla="*/ 4056 w 4110"/>
              <a:gd name="p0y7" fmla="*/ 2433 h 2433"/>
              <a:gd name="p0x8" fmla="*/ 3990 w 4110"/>
              <a:gd name="p0y8" fmla="*/ 2433 h 2433"/>
              <a:gd name="p0x9" fmla="*/ 120 w 4110"/>
              <a:gd name="p0y9" fmla="*/ 2433 h 2433"/>
              <a:gd name="p0x10" fmla="*/ 53 w 4110"/>
              <a:gd name="p0y10" fmla="*/ 2433 h 2433"/>
              <a:gd name="p0x11" fmla="*/ 0 w 4110"/>
              <a:gd name="p0y11" fmla="*/ 2379 h 2433"/>
              <a:gd name="p0x12" fmla="*/ 0 w 4110"/>
              <a:gd name="p0y12" fmla="*/ 2313 h 2433"/>
              <a:gd name="p0x13" fmla="*/ 0 w 4110"/>
              <a:gd name="p0y13" fmla="*/ 120 h 2433"/>
              <a:gd name="p0x14" fmla="*/ 0 w 4110"/>
              <a:gd name="p0y14" fmla="*/ 53 h 2433"/>
              <a:gd name="p0x15" fmla="*/ 53 w 4110"/>
              <a:gd name="p0y15" fmla="*/ 0 h 2433"/>
              <a:gd name="p0x16" fmla="*/ 120 w 4110"/>
              <a:gd name="p0y16" fmla="*/ 0 h 2433"/>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FFFFFF"/>
          </a:solidFill>
          <a:ln w="9525" cmpd="sng">
            <a:solidFill>
              <a:srgbClr val="C8EEFA"/>
            </a:soli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0" name="任意多边形 9"/>
          <p:cNvSpPr/>
          <p:nvPr>
            <p:custDataLst>
              <p:tags r:id="rId10"/>
            </p:custDataLst>
          </p:nvPr>
        </p:nvSpPr>
        <p:spPr>
          <a:xfrm>
            <a:off x="4481195" y="1304925"/>
            <a:ext cx="419100" cy="419100"/>
          </a:xfrm>
          <a:custGeom>
            <a:avLst/>
            <a:gdLst>
              <a:gd name="sw" fmla="*/ 1 w 660"/>
              <a:gd name="sh" fmla="*/ 1 h 660"/>
              <a:gd name="mins" fmla="min sw sh"/>
              <a:gd name="dsw" fmla="+- 0 sw mins"/>
              <a:gd name="dsh" fmla="+- 0 sh mins"/>
              <a:gd name="p0x0" fmla="*/ 120 w 660"/>
              <a:gd name="p0y0" fmla="*/ 0 h 660"/>
              <a:gd name="p0x1" fmla="*/ 540 w 660"/>
              <a:gd name="p0y1" fmla="*/ 0 h 660"/>
              <a:gd name="p0x2" fmla="*/ 606 w 660"/>
              <a:gd name="p0y2" fmla="*/ 0 h 660"/>
              <a:gd name="p0x3" fmla="*/ 660 w 660"/>
              <a:gd name="p0y3" fmla="*/ 53 h 660"/>
              <a:gd name="p0x4" fmla="*/ 660 w 660"/>
              <a:gd name="p0y4" fmla="*/ 120 h 660"/>
              <a:gd name="p0x5" fmla="*/ 660 w 660"/>
              <a:gd name="p0y5" fmla="*/ 540 h 660"/>
              <a:gd name="p0x6" fmla="*/ 660 w 660"/>
              <a:gd name="p0y6" fmla="*/ 606 h 660"/>
              <a:gd name="p0x7" fmla="*/ 606 w 660"/>
              <a:gd name="p0y7" fmla="*/ 660 h 660"/>
              <a:gd name="p0x8" fmla="*/ 540 w 660"/>
              <a:gd name="p0y8" fmla="*/ 660 h 660"/>
              <a:gd name="p0x9" fmla="*/ 120 w 660"/>
              <a:gd name="p0y9" fmla="*/ 660 h 660"/>
              <a:gd name="p0x10" fmla="*/ 53 w 660"/>
              <a:gd name="p0y10" fmla="*/ 660 h 660"/>
              <a:gd name="p0x11" fmla="*/ 0 w 660"/>
              <a:gd name="p0y11" fmla="*/ 606 h 660"/>
              <a:gd name="p0x12" fmla="*/ 0 w 660"/>
              <a:gd name="p0y12" fmla="*/ 540 h 660"/>
              <a:gd name="p0x13" fmla="*/ 0 w 660"/>
              <a:gd name="p0y13" fmla="*/ 120 h 660"/>
              <a:gd name="p0x14" fmla="*/ 0 w 660"/>
              <a:gd name="p0y14" fmla="*/ 53 h 660"/>
              <a:gd name="p0x15" fmla="*/ 53 w 660"/>
              <a:gd name="p0y15" fmla="*/ 0 h 660"/>
              <a:gd name="p0x16" fmla="*/ 120 w 660"/>
              <a:gd name="p0y16" fmla="*/ 0 h 660"/>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DDF3FE"/>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pic>
        <p:nvPicPr>
          <p:cNvPr id="11" name="图片 10"/>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rcRect l="-2000" t="-10303" r="-2000" b="-10303"/>
          <a:stretch>
            <a:fillRect/>
          </a:stretch>
        </p:blipFill>
        <p:spPr>
          <a:xfrm>
            <a:off x="4566920" y="1385570"/>
            <a:ext cx="247650" cy="252730"/>
          </a:xfrm>
          <a:prstGeom prst="rect">
            <a:avLst/>
          </a:prstGeom>
        </p:spPr>
      </p:pic>
      <p:sp>
        <p:nvSpPr>
          <p:cNvPr id="12" name="文本框 11"/>
          <p:cNvSpPr txBox="1"/>
          <p:nvPr>
            <p:custDataLst>
              <p:tags r:id="rId14"/>
            </p:custDataLst>
          </p:nvPr>
        </p:nvSpPr>
        <p:spPr>
          <a:xfrm>
            <a:off x="4119486" y="1823085"/>
            <a:ext cx="1143076" cy="311467"/>
          </a:xfrm>
          <a:prstGeom prst="rect">
            <a:avLst/>
          </a:prstGeom>
          <a:noFill/>
        </p:spPr>
        <p:txBody>
          <a:bodyPr wrap="square" lIns="0" tIns="0" rIns="0" bIns="0" rtlCol="0" anchor="t">
            <a:noAutofit/>
          </a:bodyPr>
          <a:lstStyle/>
          <a:p>
            <a:pPr algn="ctr">
              <a:lnSpc>
                <a:spcPct val="104000"/>
              </a:lnSpc>
            </a:pPr>
            <a:r>
              <a:rPr b="1">
                <a:solidFill>
                  <a:srgbClr val="013346"/>
                </a:solidFill>
                <a:latin typeface="微软雅黑" panose="020B0503020204020204" charset="-122"/>
                <a:ea typeface="微软雅黑" panose="020B0503020204020204" charset="-122"/>
              </a:rPr>
              <a:t>明确权责</a:t>
            </a:r>
            <a:endParaRPr b="1">
              <a:solidFill>
                <a:srgbClr val="013346"/>
              </a:solidFill>
              <a:latin typeface="微软雅黑" panose="020B0503020204020204" charset="-122"/>
              <a:ea typeface="微软雅黑" panose="020B0503020204020204" charset="-122"/>
            </a:endParaRPr>
          </a:p>
        </p:txBody>
      </p:sp>
      <p:sp>
        <p:nvSpPr>
          <p:cNvPr id="13" name="文本框 12"/>
          <p:cNvSpPr txBox="1"/>
          <p:nvPr>
            <p:custDataLst>
              <p:tags r:id="rId15"/>
            </p:custDataLst>
          </p:nvPr>
        </p:nvSpPr>
        <p:spPr>
          <a:xfrm>
            <a:off x="3919461" y="2195970"/>
            <a:ext cx="1543126" cy="297180"/>
          </a:xfrm>
          <a:prstGeom prst="rect">
            <a:avLst/>
          </a:prstGeom>
          <a:noFill/>
        </p:spPr>
        <p:txBody>
          <a:bodyPr wrap="square" lIns="0" tIns="0" rIns="0" bIns="0" rtlCol="0" anchor="t">
            <a:noAutofit/>
          </a:bodyPr>
          <a:lstStyle/>
          <a:p>
            <a:pPr algn="ctr">
              <a:lnSpc>
                <a:spcPct val="133000"/>
              </a:lnSpc>
            </a:pPr>
            <a:r>
              <a:rPr sz="1350">
                <a:solidFill>
                  <a:srgbClr val="295B6F"/>
                </a:solidFill>
                <a:latin typeface="微软雅黑" panose="020B0503020204020204" charset="-122"/>
                <a:ea typeface="微软雅黑" panose="020B0503020204020204" charset="-122"/>
              </a:rPr>
              <a:t>清晰权责边界划分</a:t>
            </a:r>
            <a:endParaRPr sz="1350">
              <a:solidFill>
                <a:srgbClr val="295B6F"/>
              </a:solidFill>
              <a:latin typeface="微软雅黑" panose="020B0503020204020204" charset="-122"/>
              <a:ea typeface="微软雅黑" panose="020B0503020204020204" charset="-122"/>
            </a:endParaRPr>
          </a:p>
        </p:txBody>
      </p:sp>
      <p:sp>
        <p:nvSpPr>
          <p:cNvPr id="14" name="任意多边形 13"/>
          <p:cNvSpPr/>
          <p:nvPr>
            <p:custDataLst>
              <p:tags r:id="rId16"/>
            </p:custDataLst>
          </p:nvPr>
        </p:nvSpPr>
        <p:spPr>
          <a:xfrm>
            <a:off x="6195695" y="1109345"/>
            <a:ext cx="2609850" cy="1544955"/>
          </a:xfrm>
          <a:custGeom>
            <a:avLst/>
            <a:gdLst>
              <a:gd name="sw" fmla="*/ 1 w 4110"/>
              <a:gd name="sh" fmla="*/ 1 h 2433"/>
              <a:gd name="mins" fmla="min sw sh"/>
              <a:gd name="dsw" fmla="+- 0 sw mins"/>
              <a:gd name="dsh" fmla="+- 0 sh mins"/>
              <a:gd name="p0x0" fmla="*/ 120 w 4110"/>
              <a:gd name="p0y0" fmla="*/ 0 h 2433"/>
              <a:gd name="p0x1" fmla="*/ 3990 w 4110"/>
              <a:gd name="p0y1" fmla="*/ 0 h 2433"/>
              <a:gd name="p0x2" fmla="*/ 4056 w 4110"/>
              <a:gd name="p0y2" fmla="*/ 0 h 2433"/>
              <a:gd name="p0x3" fmla="*/ 4110 w 4110"/>
              <a:gd name="p0y3" fmla="*/ 53 h 2433"/>
              <a:gd name="p0x4" fmla="*/ 4110 w 4110"/>
              <a:gd name="p0y4" fmla="*/ 120 h 2433"/>
              <a:gd name="p0x5" fmla="*/ 4110 w 4110"/>
              <a:gd name="p0y5" fmla="*/ 2313 h 2433"/>
              <a:gd name="p0x6" fmla="*/ 4110 w 4110"/>
              <a:gd name="p0y6" fmla="*/ 2379 h 2433"/>
              <a:gd name="p0x7" fmla="*/ 4056 w 4110"/>
              <a:gd name="p0y7" fmla="*/ 2433 h 2433"/>
              <a:gd name="p0x8" fmla="*/ 3990 w 4110"/>
              <a:gd name="p0y8" fmla="*/ 2433 h 2433"/>
              <a:gd name="p0x9" fmla="*/ 120 w 4110"/>
              <a:gd name="p0y9" fmla="*/ 2433 h 2433"/>
              <a:gd name="p0x10" fmla="*/ 53 w 4110"/>
              <a:gd name="p0y10" fmla="*/ 2433 h 2433"/>
              <a:gd name="p0x11" fmla="*/ 0 w 4110"/>
              <a:gd name="p0y11" fmla="*/ 2379 h 2433"/>
              <a:gd name="p0x12" fmla="*/ 0 w 4110"/>
              <a:gd name="p0y12" fmla="*/ 2313 h 2433"/>
              <a:gd name="p0x13" fmla="*/ 0 w 4110"/>
              <a:gd name="p0y13" fmla="*/ 120 h 2433"/>
              <a:gd name="p0x14" fmla="*/ 0 w 4110"/>
              <a:gd name="p0y14" fmla="*/ 53 h 2433"/>
              <a:gd name="p0x15" fmla="*/ 53 w 4110"/>
              <a:gd name="p0y15" fmla="*/ 0 h 2433"/>
              <a:gd name="p0x16" fmla="*/ 120 w 4110"/>
              <a:gd name="p0y16" fmla="*/ 0 h 2433"/>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FFFFFF"/>
          </a:solidFill>
          <a:ln w="9525" cmpd="sng">
            <a:solidFill>
              <a:srgbClr val="C8EEFA"/>
            </a:soli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5" name="任意多边形 14"/>
          <p:cNvSpPr/>
          <p:nvPr>
            <p:custDataLst>
              <p:tags r:id="rId17"/>
            </p:custDataLst>
          </p:nvPr>
        </p:nvSpPr>
        <p:spPr>
          <a:xfrm>
            <a:off x="7291070" y="1304925"/>
            <a:ext cx="419100" cy="419100"/>
          </a:xfrm>
          <a:custGeom>
            <a:avLst/>
            <a:gdLst>
              <a:gd name="sw" fmla="*/ 1 w 660"/>
              <a:gd name="sh" fmla="*/ 1 h 660"/>
              <a:gd name="mins" fmla="min sw sh"/>
              <a:gd name="dsw" fmla="+- 0 sw mins"/>
              <a:gd name="dsh" fmla="+- 0 sh mins"/>
              <a:gd name="p0x0" fmla="*/ 120 w 660"/>
              <a:gd name="p0y0" fmla="*/ 0 h 660"/>
              <a:gd name="p0x1" fmla="*/ 540 w 660"/>
              <a:gd name="p0y1" fmla="*/ 0 h 660"/>
              <a:gd name="p0x2" fmla="*/ 606 w 660"/>
              <a:gd name="p0y2" fmla="*/ 0 h 660"/>
              <a:gd name="p0x3" fmla="*/ 660 w 660"/>
              <a:gd name="p0y3" fmla="*/ 53 h 660"/>
              <a:gd name="p0x4" fmla="*/ 660 w 660"/>
              <a:gd name="p0y4" fmla="*/ 120 h 660"/>
              <a:gd name="p0x5" fmla="*/ 660 w 660"/>
              <a:gd name="p0y5" fmla="*/ 540 h 660"/>
              <a:gd name="p0x6" fmla="*/ 660 w 660"/>
              <a:gd name="p0y6" fmla="*/ 606 h 660"/>
              <a:gd name="p0x7" fmla="*/ 606 w 660"/>
              <a:gd name="p0y7" fmla="*/ 660 h 660"/>
              <a:gd name="p0x8" fmla="*/ 540 w 660"/>
              <a:gd name="p0y8" fmla="*/ 660 h 660"/>
              <a:gd name="p0x9" fmla="*/ 120 w 660"/>
              <a:gd name="p0y9" fmla="*/ 660 h 660"/>
              <a:gd name="p0x10" fmla="*/ 53 w 660"/>
              <a:gd name="p0y10" fmla="*/ 660 h 660"/>
              <a:gd name="p0x11" fmla="*/ 0 w 660"/>
              <a:gd name="p0y11" fmla="*/ 606 h 660"/>
              <a:gd name="p0x12" fmla="*/ 0 w 660"/>
              <a:gd name="p0y12" fmla="*/ 540 h 660"/>
              <a:gd name="p0x13" fmla="*/ 0 w 660"/>
              <a:gd name="p0y13" fmla="*/ 120 h 660"/>
              <a:gd name="p0x14" fmla="*/ 0 w 660"/>
              <a:gd name="p0y14" fmla="*/ 53 h 660"/>
              <a:gd name="p0x15" fmla="*/ 53 w 660"/>
              <a:gd name="p0y15" fmla="*/ 0 h 660"/>
              <a:gd name="p0x16" fmla="*/ 120 w 660"/>
              <a:gd name="p0y16" fmla="*/ 0 h 660"/>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DDF3FE"/>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pic>
        <p:nvPicPr>
          <p:cNvPr id="16" name="图片 15"/>
          <p:cNvPicPr>
            <a:picLocks noChangeAspect="1"/>
          </p:cNvPicPr>
          <p:nvPr>
            <p:custDataLst>
              <p:tags r:id="rId18"/>
            </p:custDataLst>
          </p:nvPr>
        </p:nvPicPr>
        <p:blipFill>
          <a:blip r:embed="rId19">
            <a:extLst>
              <a:ext uri="{96DAC541-7B7A-43D3-8B79-37D633B846F1}">
                <asvg:svgBlip xmlns:asvg="http://schemas.microsoft.com/office/drawing/2016/SVG/main" r:embed="rId20"/>
              </a:ext>
            </a:extLst>
          </a:blip>
          <a:srcRect l="-4167" t="-5278" r="-4167" b="-5278"/>
          <a:stretch>
            <a:fillRect/>
          </a:stretch>
        </p:blipFill>
        <p:spPr>
          <a:xfrm>
            <a:off x="7376795" y="1385570"/>
            <a:ext cx="247650" cy="252730"/>
          </a:xfrm>
          <a:prstGeom prst="rect">
            <a:avLst/>
          </a:prstGeom>
        </p:spPr>
      </p:pic>
      <p:sp>
        <p:nvSpPr>
          <p:cNvPr id="17" name="文本框 16"/>
          <p:cNvSpPr txBox="1"/>
          <p:nvPr>
            <p:custDataLst>
              <p:tags r:id="rId21"/>
            </p:custDataLst>
          </p:nvPr>
        </p:nvSpPr>
        <p:spPr>
          <a:xfrm>
            <a:off x="6929362" y="1823085"/>
            <a:ext cx="1143076" cy="311467"/>
          </a:xfrm>
          <a:prstGeom prst="rect">
            <a:avLst/>
          </a:prstGeom>
          <a:noFill/>
        </p:spPr>
        <p:txBody>
          <a:bodyPr wrap="square" lIns="0" tIns="0" rIns="0" bIns="0" rtlCol="0" anchor="t">
            <a:noAutofit/>
          </a:bodyPr>
          <a:lstStyle/>
          <a:p>
            <a:pPr algn="ctr">
              <a:lnSpc>
                <a:spcPct val="104000"/>
              </a:lnSpc>
            </a:pPr>
            <a:r>
              <a:rPr b="1">
                <a:solidFill>
                  <a:srgbClr val="013346"/>
                </a:solidFill>
                <a:latin typeface="微软雅黑" panose="020B0503020204020204" charset="-122"/>
                <a:ea typeface="微软雅黑" panose="020B0503020204020204" charset="-122"/>
              </a:rPr>
              <a:t>提升效率</a:t>
            </a:r>
            <a:endParaRPr b="1">
              <a:solidFill>
                <a:srgbClr val="013346"/>
              </a:solidFill>
              <a:latin typeface="微软雅黑" panose="020B0503020204020204" charset="-122"/>
              <a:ea typeface="微软雅黑" panose="020B0503020204020204" charset="-122"/>
            </a:endParaRPr>
          </a:p>
        </p:txBody>
      </p:sp>
      <p:sp>
        <p:nvSpPr>
          <p:cNvPr id="18" name="文本框 17"/>
          <p:cNvSpPr txBox="1"/>
          <p:nvPr>
            <p:custDataLst>
              <p:tags r:id="rId22"/>
            </p:custDataLst>
          </p:nvPr>
        </p:nvSpPr>
        <p:spPr>
          <a:xfrm>
            <a:off x="6729337" y="2195970"/>
            <a:ext cx="1543126" cy="297180"/>
          </a:xfrm>
          <a:prstGeom prst="rect">
            <a:avLst/>
          </a:prstGeom>
          <a:noFill/>
        </p:spPr>
        <p:txBody>
          <a:bodyPr wrap="square" lIns="0" tIns="0" rIns="0" bIns="0" rtlCol="0" anchor="t">
            <a:noAutofit/>
          </a:bodyPr>
          <a:lstStyle/>
          <a:p>
            <a:pPr algn="ctr">
              <a:lnSpc>
                <a:spcPct val="133000"/>
              </a:lnSpc>
            </a:pPr>
            <a:r>
              <a:rPr sz="1350">
                <a:solidFill>
                  <a:srgbClr val="295B6F"/>
                </a:solidFill>
                <a:latin typeface="微软雅黑" panose="020B0503020204020204" charset="-122"/>
                <a:ea typeface="微软雅黑" panose="020B0503020204020204" charset="-122"/>
              </a:rPr>
              <a:t>提升采购执行效率</a:t>
            </a:r>
            <a:endParaRPr sz="1350">
              <a:solidFill>
                <a:srgbClr val="295B6F"/>
              </a:solidFill>
              <a:latin typeface="微软雅黑" panose="020B0503020204020204" charset="-122"/>
              <a:ea typeface="微软雅黑" panose="020B0503020204020204" charset="-122"/>
            </a:endParaRPr>
          </a:p>
        </p:txBody>
      </p:sp>
      <p:sp>
        <p:nvSpPr>
          <p:cNvPr id="19" name="任意多边形 18"/>
          <p:cNvSpPr/>
          <p:nvPr>
            <p:custDataLst>
              <p:tags r:id="rId23"/>
            </p:custDataLst>
          </p:nvPr>
        </p:nvSpPr>
        <p:spPr>
          <a:xfrm>
            <a:off x="9005570" y="1109345"/>
            <a:ext cx="2609850" cy="1544955"/>
          </a:xfrm>
          <a:custGeom>
            <a:avLst/>
            <a:gdLst>
              <a:gd name="sw" fmla="*/ 1 w 4110"/>
              <a:gd name="sh" fmla="*/ 1 h 2433"/>
              <a:gd name="mins" fmla="min sw sh"/>
              <a:gd name="dsw" fmla="+- 0 sw mins"/>
              <a:gd name="dsh" fmla="+- 0 sh mins"/>
              <a:gd name="p0x0" fmla="*/ 120 w 4110"/>
              <a:gd name="p0y0" fmla="*/ 0 h 2433"/>
              <a:gd name="p0x1" fmla="*/ 3990 w 4110"/>
              <a:gd name="p0y1" fmla="*/ 0 h 2433"/>
              <a:gd name="p0x2" fmla="*/ 4056 w 4110"/>
              <a:gd name="p0y2" fmla="*/ 0 h 2433"/>
              <a:gd name="p0x3" fmla="*/ 4110 w 4110"/>
              <a:gd name="p0y3" fmla="*/ 53 h 2433"/>
              <a:gd name="p0x4" fmla="*/ 4110 w 4110"/>
              <a:gd name="p0y4" fmla="*/ 120 h 2433"/>
              <a:gd name="p0x5" fmla="*/ 4110 w 4110"/>
              <a:gd name="p0y5" fmla="*/ 2313 h 2433"/>
              <a:gd name="p0x6" fmla="*/ 4110 w 4110"/>
              <a:gd name="p0y6" fmla="*/ 2379 h 2433"/>
              <a:gd name="p0x7" fmla="*/ 4056 w 4110"/>
              <a:gd name="p0y7" fmla="*/ 2433 h 2433"/>
              <a:gd name="p0x8" fmla="*/ 3990 w 4110"/>
              <a:gd name="p0y8" fmla="*/ 2433 h 2433"/>
              <a:gd name="p0x9" fmla="*/ 120 w 4110"/>
              <a:gd name="p0y9" fmla="*/ 2433 h 2433"/>
              <a:gd name="p0x10" fmla="*/ 53 w 4110"/>
              <a:gd name="p0y10" fmla="*/ 2433 h 2433"/>
              <a:gd name="p0x11" fmla="*/ 0 w 4110"/>
              <a:gd name="p0y11" fmla="*/ 2379 h 2433"/>
              <a:gd name="p0x12" fmla="*/ 0 w 4110"/>
              <a:gd name="p0y12" fmla="*/ 2313 h 2433"/>
              <a:gd name="p0x13" fmla="*/ 0 w 4110"/>
              <a:gd name="p0y13" fmla="*/ 120 h 2433"/>
              <a:gd name="p0x14" fmla="*/ 0 w 4110"/>
              <a:gd name="p0y14" fmla="*/ 53 h 2433"/>
              <a:gd name="p0x15" fmla="*/ 53 w 4110"/>
              <a:gd name="p0y15" fmla="*/ 0 h 2433"/>
              <a:gd name="p0x16" fmla="*/ 120 w 4110"/>
              <a:gd name="p0y16" fmla="*/ 0 h 2433"/>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FFFFFF"/>
          </a:solidFill>
          <a:ln w="9525" cmpd="sng">
            <a:solidFill>
              <a:srgbClr val="C8EEFA"/>
            </a:soli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20" name="任意多边形 19"/>
          <p:cNvSpPr/>
          <p:nvPr>
            <p:custDataLst>
              <p:tags r:id="rId24"/>
            </p:custDataLst>
          </p:nvPr>
        </p:nvSpPr>
        <p:spPr>
          <a:xfrm>
            <a:off x="10100945" y="1304925"/>
            <a:ext cx="419100" cy="419100"/>
          </a:xfrm>
          <a:custGeom>
            <a:avLst/>
            <a:gdLst>
              <a:gd name="sw" fmla="*/ 1 w 660"/>
              <a:gd name="sh" fmla="*/ 1 h 660"/>
              <a:gd name="mins" fmla="min sw sh"/>
              <a:gd name="dsw" fmla="+- 0 sw mins"/>
              <a:gd name="dsh" fmla="+- 0 sh mins"/>
              <a:gd name="p0x0" fmla="*/ 120 w 660"/>
              <a:gd name="p0y0" fmla="*/ 0 h 660"/>
              <a:gd name="p0x1" fmla="*/ 540 w 660"/>
              <a:gd name="p0y1" fmla="*/ 0 h 660"/>
              <a:gd name="p0x2" fmla="*/ 606 w 660"/>
              <a:gd name="p0y2" fmla="*/ 0 h 660"/>
              <a:gd name="p0x3" fmla="*/ 660 w 660"/>
              <a:gd name="p0y3" fmla="*/ 53 h 660"/>
              <a:gd name="p0x4" fmla="*/ 660 w 660"/>
              <a:gd name="p0y4" fmla="*/ 120 h 660"/>
              <a:gd name="p0x5" fmla="*/ 660 w 660"/>
              <a:gd name="p0y5" fmla="*/ 540 h 660"/>
              <a:gd name="p0x6" fmla="*/ 660 w 660"/>
              <a:gd name="p0y6" fmla="*/ 606 h 660"/>
              <a:gd name="p0x7" fmla="*/ 606 w 660"/>
              <a:gd name="p0y7" fmla="*/ 660 h 660"/>
              <a:gd name="p0x8" fmla="*/ 540 w 660"/>
              <a:gd name="p0y8" fmla="*/ 660 h 660"/>
              <a:gd name="p0x9" fmla="*/ 120 w 660"/>
              <a:gd name="p0y9" fmla="*/ 660 h 660"/>
              <a:gd name="p0x10" fmla="*/ 53 w 660"/>
              <a:gd name="p0y10" fmla="*/ 660 h 660"/>
              <a:gd name="p0x11" fmla="*/ 0 w 660"/>
              <a:gd name="p0y11" fmla="*/ 606 h 660"/>
              <a:gd name="p0x12" fmla="*/ 0 w 660"/>
              <a:gd name="p0y12" fmla="*/ 540 h 660"/>
              <a:gd name="p0x13" fmla="*/ 0 w 660"/>
              <a:gd name="p0y13" fmla="*/ 120 h 660"/>
              <a:gd name="p0x14" fmla="*/ 0 w 660"/>
              <a:gd name="p0y14" fmla="*/ 53 h 660"/>
              <a:gd name="p0x15" fmla="*/ 53 w 660"/>
              <a:gd name="p0y15" fmla="*/ 0 h 660"/>
              <a:gd name="p0x16" fmla="*/ 120 w 660"/>
              <a:gd name="p0y16" fmla="*/ 0 h 660"/>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DDF3FE"/>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pic>
        <p:nvPicPr>
          <p:cNvPr id="21" name="图片 20"/>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rcRect l="-6522" t="-3067" r="-6522" b="-3067"/>
          <a:stretch>
            <a:fillRect/>
          </a:stretch>
        </p:blipFill>
        <p:spPr>
          <a:xfrm>
            <a:off x="10186670" y="1385570"/>
            <a:ext cx="247650" cy="252730"/>
          </a:xfrm>
          <a:prstGeom prst="rect">
            <a:avLst/>
          </a:prstGeom>
        </p:spPr>
      </p:pic>
      <p:sp>
        <p:nvSpPr>
          <p:cNvPr id="22" name="文本框 21"/>
          <p:cNvSpPr txBox="1"/>
          <p:nvPr>
            <p:custDataLst>
              <p:tags r:id="rId28"/>
            </p:custDataLst>
          </p:nvPr>
        </p:nvSpPr>
        <p:spPr>
          <a:xfrm>
            <a:off x="9739237" y="1823085"/>
            <a:ext cx="1143076" cy="311467"/>
          </a:xfrm>
          <a:prstGeom prst="rect">
            <a:avLst/>
          </a:prstGeom>
          <a:noFill/>
        </p:spPr>
        <p:txBody>
          <a:bodyPr wrap="square" lIns="0" tIns="0" rIns="0" bIns="0" rtlCol="0" anchor="t">
            <a:noAutofit/>
          </a:bodyPr>
          <a:lstStyle/>
          <a:p>
            <a:pPr algn="ctr">
              <a:lnSpc>
                <a:spcPct val="104000"/>
              </a:lnSpc>
            </a:pPr>
            <a:r>
              <a:rPr b="1">
                <a:solidFill>
                  <a:srgbClr val="013346"/>
                </a:solidFill>
                <a:latin typeface="微软雅黑" panose="020B0503020204020204" charset="-122"/>
                <a:ea typeface="微软雅黑" panose="020B0503020204020204" charset="-122"/>
              </a:rPr>
              <a:t>合规管控</a:t>
            </a:r>
            <a:endParaRPr b="1">
              <a:solidFill>
                <a:srgbClr val="013346"/>
              </a:solidFill>
              <a:latin typeface="微软雅黑" panose="020B0503020204020204" charset="-122"/>
              <a:ea typeface="微软雅黑" panose="020B0503020204020204" charset="-122"/>
            </a:endParaRPr>
          </a:p>
        </p:txBody>
      </p:sp>
      <p:sp>
        <p:nvSpPr>
          <p:cNvPr id="23" name="文本框 22"/>
          <p:cNvSpPr txBox="1"/>
          <p:nvPr>
            <p:custDataLst>
              <p:tags r:id="rId29"/>
            </p:custDataLst>
          </p:nvPr>
        </p:nvSpPr>
        <p:spPr>
          <a:xfrm>
            <a:off x="9539212" y="2195970"/>
            <a:ext cx="1543126" cy="297180"/>
          </a:xfrm>
          <a:prstGeom prst="rect">
            <a:avLst/>
          </a:prstGeom>
          <a:noFill/>
        </p:spPr>
        <p:txBody>
          <a:bodyPr wrap="square" lIns="0" tIns="0" rIns="0" bIns="0" rtlCol="0" anchor="t">
            <a:noAutofit/>
          </a:bodyPr>
          <a:lstStyle/>
          <a:p>
            <a:pPr algn="ctr">
              <a:lnSpc>
                <a:spcPct val="133000"/>
              </a:lnSpc>
            </a:pPr>
            <a:r>
              <a:rPr sz="1350">
                <a:solidFill>
                  <a:srgbClr val="295B6F"/>
                </a:solidFill>
                <a:latin typeface="微软雅黑" panose="020B0503020204020204" charset="-122"/>
                <a:ea typeface="微软雅黑" panose="020B0503020204020204" charset="-122"/>
              </a:rPr>
              <a:t>风险合规全面管控</a:t>
            </a:r>
            <a:endParaRPr sz="1350">
              <a:solidFill>
                <a:srgbClr val="295B6F"/>
              </a:solidFill>
              <a:latin typeface="微软雅黑" panose="020B0503020204020204" charset="-122"/>
              <a:ea typeface="微软雅黑" panose="020B0503020204020204" charset="-122"/>
            </a:endParaRPr>
          </a:p>
        </p:txBody>
      </p:sp>
      <p:sp>
        <p:nvSpPr>
          <p:cNvPr id="24" name="任意多边形 23"/>
          <p:cNvSpPr/>
          <p:nvPr>
            <p:custDataLst>
              <p:tags r:id="rId30"/>
            </p:custDataLst>
          </p:nvPr>
        </p:nvSpPr>
        <p:spPr>
          <a:xfrm>
            <a:off x="575945" y="2854325"/>
            <a:ext cx="2047875" cy="3617595"/>
          </a:xfrm>
          <a:custGeom>
            <a:avLst/>
            <a:gdLst>
              <a:gd name="sw" fmla="*/ 1 w 3225"/>
              <a:gd name="sh" fmla="*/ 1 h 5696"/>
              <a:gd name="mins" fmla="min sw sh"/>
              <a:gd name="dsw" fmla="+- 0 sw mins"/>
              <a:gd name="dsh" fmla="+- 0 sh mins"/>
              <a:gd name="p0x0" fmla="*/ 120 w 3225"/>
              <a:gd name="p0y0" fmla="*/ 0 h 5696"/>
              <a:gd name="p0x1" fmla="*/ 3105 w 3225"/>
              <a:gd name="p0y1" fmla="*/ 0 h 5696"/>
              <a:gd name="p0x2" fmla="*/ 3171 w 3225"/>
              <a:gd name="p0y2" fmla="*/ 0 h 5696"/>
              <a:gd name="p0x3" fmla="*/ 3225 w 3225"/>
              <a:gd name="p0y3" fmla="*/ 53 h 5696"/>
              <a:gd name="p0x4" fmla="*/ 3225 w 3225"/>
              <a:gd name="p0y4" fmla="*/ 120 h 5696"/>
              <a:gd name="p0x5" fmla="*/ 3225 w 3225"/>
              <a:gd name="p0y5" fmla="*/ 5576 h 5696"/>
              <a:gd name="p0x6" fmla="*/ 3225 w 3225"/>
              <a:gd name="p0y6" fmla="*/ 5643 h 5696"/>
              <a:gd name="p0x7" fmla="*/ 3171 w 3225"/>
              <a:gd name="p0y7" fmla="*/ 5696 h 5696"/>
              <a:gd name="p0x8" fmla="*/ 3105 w 3225"/>
              <a:gd name="p0y8" fmla="*/ 5696 h 5696"/>
              <a:gd name="p0x9" fmla="*/ 120 w 3225"/>
              <a:gd name="p0y9" fmla="*/ 5696 h 5696"/>
              <a:gd name="p0x10" fmla="*/ 53 w 3225"/>
              <a:gd name="p0y10" fmla="*/ 5696 h 5696"/>
              <a:gd name="p0x11" fmla="*/ 0 w 3225"/>
              <a:gd name="p0y11" fmla="*/ 5643 h 5696"/>
              <a:gd name="p0x12" fmla="*/ 0 w 3225"/>
              <a:gd name="p0y12" fmla="*/ 5576 h 5696"/>
              <a:gd name="p0x13" fmla="*/ 0 w 3225"/>
              <a:gd name="p0y13" fmla="*/ 120 h 5696"/>
              <a:gd name="p0x14" fmla="*/ 0 w 3225"/>
              <a:gd name="p0y14" fmla="*/ 53 h 5696"/>
              <a:gd name="p0x15" fmla="*/ 53 w 3225"/>
              <a:gd name="p0y15" fmla="*/ 0 h 5696"/>
              <a:gd name="p0x16" fmla="*/ 120 w 3225"/>
              <a:gd name="p0y16" fmla="*/ 0 h 5696"/>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FFFFFF"/>
          </a:solidFill>
          <a:ln w="9525" cmpd="sng">
            <a:solidFill>
              <a:srgbClr val="C8EEFA"/>
            </a:soli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25" name="任意多边形 24"/>
          <p:cNvSpPr/>
          <p:nvPr>
            <p:custDataLst>
              <p:tags r:id="rId31"/>
            </p:custDataLst>
          </p:nvPr>
        </p:nvSpPr>
        <p:spPr>
          <a:xfrm>
            <a:off x="771525" y="4004310"/>
            <a:ext cx="342900" cy="342900"/>
          </a:xfrm>
          <a:custGeom>
            <a:avLst/>
            <a:gdLst>
              <a:gd name="sw" fmla="*/ 1 w 540"/>
              <a:gd name="sh" fmla="*/ 1 h 540"/>
              <a:gd name="mins" fmla="min sw sh"/>
              <a:gd name="dsw" fmla="+- 0 sw mins"/>
              <a:gd name="dsh" fmla="+- 0 sh mins"/>
              <a:gd name="p0x0" fmla="*/ 120 w 540"/>
              <a:gd name="p0y0" fmla="*/ 0 h 540"/>
              <a:gd name="p0x1" fmla="*/ 420 w 540"/>
              <a:gd name="p0y1" fmla="*/ 0 h 540"/>
              <a:gd name="p0x2" fmla="*/ 486 w 540"/>
              <a:gd name="p0y2" fmla="*/ 0 h 540"/>
              <a:gd name="p0x3" fmla="*/ 540 w 540"/>
              <a:gd name="p0y3" fmla="*/ 53 h 540"/>
              <a:gd name="p0x4" fmla="*/ 540 w 540"/>
              <a:gd name="p0y4" fmla="*/ 120 h 540"/>
              <a:gd name="p0x5" fmla="*/ 540 w 540"/>
              <a:gd name="p0y5" fmla="*/ 420 h 540"/>
              <a:gd name="p0x6" fmla="*/ 540 w 540"/>
              <a:gd name="p0y6" fmla="*/ 486 h 540"/>
              <a:gd name="p0x7" fmla="*/ 486 w 540"/>
              <a:gd name="p0y7" fmla="*/ 540 h 540"/>
              <a:gd name="p0x8" fmla="*/ 420 w 540"/>
              <a:gd name="p0y8" fmla="*/ 540 h 540"/>
              <a:gd name="p0x9" fmla="*/ 120 w 540"/>
              <a:gd name="p0y9" fmla="*/ 540 h 540"/>
              <a:gd name="p0x10" fmla="*/ 53 w 540"/>
              <a:gd name="p0y10" fmla="*/ 540 h 540"/>
              <a:gd name="p0x11" fmla="*/ 0 w 540"/>
              <a:gd name="p0y11" fmla="*/ 486 h 540"/>
              <a:gd name="p0x12" fmla="*/ 0 w 540"/>
              <a:gd name="p0y12" fmla="*/ 420 h 540"/>
              <a:gd name="p0x13" fmla="*/ 0 w 540"/>
              <a:gd name="p0y13" fmla="*/ 120 h 540"/>
              <a:gd name="p0x14" fmla="*/ 0 w 540"/>
              <a:gd name="p0y14" fmla="*/ 53 h 540"/>
              <a:gd name="p0x15" fmla="*/ 53 w 540"/>
              <a:gd name="p0y15" fmla="*/ 0 h 540"/>
              <a:gd name="p0x16" fmla="*/ 120 w 540"/>
              <a:gd name="p0y16" fmla="*/ 0 h 540"/>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DDF3FE"/>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pic>
        <p:nvPicPr>
          <p:cNvPr id="26" name="图片 25"/>
          <p:cNvPicPr>
            <a:picLocks noChangeAspect="1"/>
          </p:cNvPicPr>
          <p:nvPr>
            <p:custDataLst>
              <p:tags r:id="rId32"/>
            </p:custDataLst>
          </p:nvPr>
        </p:nvPicPr>
        <p:blipFill>
          <a:blip r:embed="rId33">
            <a:extLst>
              <a:ext uri="{96DAC541-7B7A-43D3-8B79-37D633B846F1}">
                <asvg:svgBlip xmlns:asvg="http://schemas.microsoft.com/office/drawing/2016/SVG/main" r:embed="rId34"/>
              </a:ext>
            </a:extLst>
          </a:blip>
          <a:srcRect l="-1458" t="-3651" r="-1458" b="-3651"/>
          <a:stretch>
            <a:fillRect/>
          </a:stretch>
        </p:blipFill>
        <p:spPr>
          <a:xfrm>
            <a:off x="864235" y="4065905"/>
            <a:ext cx="156845" cy="214630"/>
          </a:xfrm>
          <a:prstGeom prst="rect">
            <a:avLst/>
          </a:prstGeom>
        </p:spPr>
      </p:pic>
      <p:sp>
        <p:nvSpPr>
          <p:cNvPr id="27" name="文本框 26"/>
          <p:cNvSpPr txBox="1"/>
          <p:nvPr>
            <p:custDataLst>
              <p:tags r:id="rId35"/>
            </p:custDataLst>
          </p:nvPr>
        </p:nvSpPr>
        <p:spPr>
          <a:xfrm>
            <a:off x="1228725" y="4017702"/>
            <a:ext cx="1143076" cy="311467"/>
          </a:xfrm>
          <a:prstGeom prst="rect">
            <a:avLst/>
          </a:prstGeom>
          <a:noFill/>
        </p:spPr>
        <p:txBody>
          <a:bodyPr wrap="square" lIns="0" tIns="0" rIns="0" bIns="0" rtlCol="0" anchor="t">
            <a:noAutofit/>
          </a:bodyPr>
          <a:lstStyle/>
          <a:p>
            <a:pPr algn="l">
              <a:lnSpc>
                <a:spcPct val="104000"/>
              </a:lnSpc>
            </a:pPr>
            <a:r>
              <a:rPr b="1">
                <a:solidFill>
                  <a:srgbClr val="013346"/>
                </a:solidFill>
                <a:latin typeface="微软雅黑" panose="020B0503020204020204" charset="-122"/>
                <a:ea typeface="微软雅黑" panose="020B0503020204020204" charset="-122"/>
              </a:rPr>
              <a:t>制度精简</a:t>
            </a:r>
            <a:endParaRPr b="1">
              <a:solidFill>
                <a:srgbClr val="013346"/>
              </a:solidFill>
              <a:latin typeface="微软雅黑" panose="020B0503020204020204" charset="-122"/>
              <a:ea typeface="微软雅黑" panose="020B0503020204020204" charset="-122"/>
            </a:endParaRPr>
          </a:p>
        </p:txBody>
      </p:sp>
      <p:sp>
        <p:nvSpPr>
          <p:cNvPr id="28" name="文本框 27"/>
          <p:cNvSpPr txBox="1"/>
          <p:nvPr>
            <p:custDataLst>
              <p:tags r:id="rId36"/>
            </p:custDataLst>
          </p:nvPr>
        </p:nvSpPr>
        <p:spPr>
          <a:xfrm>
            <a:off x="771525" y="4484427"/>
            <a:ext cx="1650130" cy="845763"/>
          </a:xfrm>
          <a:prstGeom prst="rect">
            <a:avLst/>
          </a:prstGeom>
          <a:noFill/>
        </p:spPr>
        <p:txBody>
          <a:bodyPr wrap="square" lIns="0" tIns="0" rIns="0" bIns="0" rtlCol="0" anchor="t">
            <a:noAutofit/>
          </a:bodyPr>
          <a:lstStyle/>
          <a:p>
            <a:pPr algn="l">
              <a:lnSpc>
                <a:spcPct val="133000"/>
              </a:lnSpc>
            </a:pPr>
            <a:r>
              <a:rPr sz="1350">
                <a:solidFill>
                  <a:srgbClr val="295B6F"/>
                </a:solidFill>
                <a:latin typeface="微软雅黑" panose="020B0503020204020204" charset="-122"/>
                <a:ea typeface="微软雅黑" panose="020B0503020204020204" charset="-122"/>
              </a:rPr>
              <a:t>制度体系大幅精简，从多文件整合为</a:t>
            </a:r>
            <a:r>
              <a:rPr lang="en-US" sz="1350">
                <a:solidFill>
                  <a:srgbClr val="295B6F"/>
                </a:solidFill>
                <a:latin typeface="微软雅黑" panose="020B0503020204020204" charset="-122"/>
                <a:ea typeface="微软雅黑" panose="020B0503020204020204" charset="-122"/>
              </a:rPr>
              <a:t>“1+1”</a:t>
            </a:r>
            <a:r>
              <a:rPr lang="zh-CN" altLang="en-US" sz="1350" b="1">
                <a:solidFill>
                  <a:srgbClr val="295B6F"/>
                </a:solidFill>
                <a:latin typeface="微软雅黑" panose="020B0503020204020204" charset="-122"/>
                <a:ea typeface="微软雅黑" panose="020B0503020204020204" charset="-122"/>
                <a:cs typeface="微软雅黑" panose="020B0503020204020204" charset="-122"/>
              </a:rPr>
              <a:t>核心制度</a:t>
            </a:r>
            <a:endParaRPr lang="zh-CN" altLang="en-US" sz="1350" b="1">
              <a:solidFill>
                <a:srgbClr val="295B6F"/>
              </a:solidFill>
              <a:latin typeface="微软雅黑" panose="020B0503020204020204" charset="-122"/>
              <a:ea typeface="微软雅黑" panose="020B0503020204020204" charset="-122"/>
              <a:cs typeface="微软雅黑" panose="020B0503020204020204" charset="-122"/>
            </a:endParaRPr>
          </a:p>
        </p:txBody>
      </p:sp>
      <p:sp>
        <p:nvSpPr>
          <p:cNvPr id="29" name="任意多边形 28"/>
          <p:cNvSpPr/>
          <p:nvPr>
            <p:custDataLst>
              <p:tags r:id="rId37"/>
            </p:custDataLst>
          </p:nvPr>
        </p:nvSpPr>
        <p:spPr>
          <a:xfrm>
            <a:off x="2823845" y="2854325"/>
            <a:ext cx="2047875" cy="3617595"/>
          </a:xfrm>
          <a:custGeom>
            <a:avLst/>
            <a:gdLst>
              <a:gd name="sw" fmla="*/ 1 w 3225"/>
              <a:gd name="sh" fmla="*/ 1 h 5696"/>
              <a:gd name="mins" fmla="min sw sh"/>
              <a:gd name="dsw" fmla="+- 0 sw mins"/>
              <a:gd name="dsh" fmla="+- 0 sh mins"/>
              <a:gd name="p0x0" fmla="*/ 120 w 3225"/>
              <a:gd name="p0y0" fmla="*/ 0 h 5696"/>
              <a:gd name="p0x1" fmla="*/ 3105 w 3225"/>
              <a:gd name="p0y1" fmla="*/ 0 h 5696"/>
              <a:gd name="p0x2" fmla="*/ 3171 w 3225"/>
              <a:gd name="p0y2" fmla="*/ 0 h 5696"/>
              <a:gd name="p0x3" fmla="*/ 3225 w 3225"/>
              <a:gd name="p0y3" fmla="*/ 53 h 5696"/>
              <a:gd name="p0x4" fmla="*/ 3225 w 3225"/>
              <a:gd name="p0y4" fmla="*/ 120 h 5696"/>
              <a:gd name="p0x5" fmla="*/ 3225 w 3225"/>
              <a:gd name="p0y5" fmla="*/ 5576 h 5696"/>
              <a:gd name="p0x6" fmla="*/ 3225 w 3225"/>
              <a:gd name="p0y6" fmla="*/ 5643 h 5696"/>
              <a:gd name="p0x7" fmla="*/ 3171 w 3225"/>
              <a:gd name="p0y7" fmla="*/ 5696 h 5696"/>
              <a:gd name="p0x8" fmla="*/ 3105 w 3225"/>
              <a:gd name="p0y8" fmla="*/ 5696 h 5696"/>
              <a:gd name="p0x9" fmla="*/ 120 w 3225"/>
              <a:gd name="p0y9" fmla="*/ 5696 h 5696"/>
              <a:gd name="p0x10" fmla="*/ 53 w 3225"/>
              <a:gd name="p0y10" fmla="*/ 5696 h 5696"/>
              <a:gd name="p0x11" fmla="*/ 0 w 3225"/>
              <a:gd name="p0y11" fmla="*/ 5643 h 5696"/>
              <a:gd name="p0x12" fmla="*/ 0 w 3225"/>
              <a:gd name="p0y12" fmla="*/ 5576 h 5696"/>
              <a:gd name="p0x13" fmla="*/ 0 w 3225"/>
              <a:gd name="p0y13" fmla="*/ 120 h 5696"/>
              <a:gd name="p0x14" fmla="*/ 0 w 3225"/>
              <a:gd name="p0y14" fmla="*/ 53 h 5696"/>
              <a:gd name="p0x15" fmla="*/ 53 w 3225"/>
              <a:gd name="p0y15" fmla="*/ 0 h 5696"/>
              <a:gd name="p0x16" fmla="*/ 120 w 3225"/>
              <a:gd name="p0y16" fmla="*/ 0 h 5696"/>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FFFFFF"/>
          </a:solidFill>
          <a:ln w="9525" cmpd="sng">
            <a:solidFill>
              <a:srgbClr val="C8EEFA"/>
            </a:soli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0" name="任意多边形 29"/>
          <p:cNvSpPr/>
          <p:nvPr>
            <p:custDataLst>
              <p:tags r:id="rId38"/>
            </p:custDataLst>
          </p:nvPr>
        </p:nvSpPr>
        <p:spPr>
          <a:xfrm>
            <a:off x="3019425" y="4004310"/>
            <a:ext cx="342900" cy="342900"/>
          </a:xfrm>
          <a:custGeom>
            <a:avLst/>
            <a:gdLst>
              <a:gd name="sw" fmla="*/ 1 w 540"/>
              <a:gd name="sh" fmla="*/ 1 h 540"/>
              <a:gd name="mins" fmla="min sw sh"/>
              <a:gd name="dsw" fmla="+- 0 sw mins"/>
              <a:gd name="dsh" fmla="+- 0 sh mins"/>
              <a:gd name="p0x0" fmla="*/ 120 w 540"/>
              <a:gd name="p0y0" fmla="*/ 0 h 540"/>
              <a:gd name="p0x1" fmla="*/ 420 w 540"/>
              <a:gd name="p0y1" fmla="*/ 0 h 540"/>
              <a:gd name="p0x2" fmla="*/ 486 w 540"/>
              <a:gd name="p0y2" fmla="*/ 0 h 540"/>
              <a:gd name="p0x3" fmla="*/ 540 w 540"/>
              <a:gd name="p0y3" fmla="*/ 53 h 540"/>
              <a:gd name="p0x4" fmla="*/ 540 w 540"/>
              <a:gd name="p0y4" fmla="*/ 120 h 540"/>
              <a:gd name="p0x5" fmla="*/ 540 w 540"/>
              <a:gd name="p0y5" fmla="*/ 420 h 540"/>
              <a:gd name="p0x6" fmla="*/ 540 w 540"/>
              <a:gd name="p0y6" fmla="*/ 486 h 540"/>
              <a:gd name="p0x7" fmla="*/ 486 w 540"/>
              <a:gd name="p0y7" fmla="*/ 540 h 540"/>
              <a:gd name="p0x8" fmla="*/ 420 w 540"/>
              <a:gd name="p0y8" fmla="*/ 540 h 540"/>
              <a:gd name="p0x9" fmla="*/ 120 w 540"/>
              <a:gd name="p0y9" fmla="*/ 540 h 540"/>
              <a:gd name="p0x10" fmla="*/ 53 w 540"/>
              <a:gd name="p0y10" fmla="*/ 540 h 540"/>
              <a:gd name="p0x11" fmla="*/ 0 w 540"/>
              <a:gd name="p0y11" fmla="*/ 486 h 540"/>
              <a:gd name="p0x12" fmla="*/ 0 w 540"/>
              <a:gd name="p0y12" fmla="*/ 420 h 540"/>
              <a:gd name="p0x13" fmla="*/ 0 w 540"/>
              <a:gd name="p0y13" fmla="*/ 120 h 540"/>
              <a:gd name="p0x14" fmla="*/ 0 w 540"/>
              <a:gd name="p0y14" fmla="*/ 53 h 540"/>
              <a:gd name="p0x15" fmla="*/ 53 w 540"/>
              <a:gd name="p0y15" fmla="*/ 0 h 540"/>
              <a:gd name="p0x16" fmla="*/ 120 w 540"/>
              <a:gd name="p0y16" fmla="*/ 0 h 540"/>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DDF3FE"/>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pic>
        <p:nvPicPr>
          <p:cNvPr id="31" name="图片 30"/>
          <p:cNvPicPr>
            <a:picLocks noChangeAspect="1"/>
          </p:cNvPicPr>
          <p:nvPr>
            <p:custDataLst>
              <p:tags r:id="rId39"/>
            </p:custDataLst>
          </p:nvPr>
        </p:nvPicPr>
        <p:blipFill>
          <a:blip r:embed="rId40">
            <a:extLst>
              <a:ext uri="{96DAC541-7B7A-43D3-8B79-37D633B846F1}">
                <asvg:svgBlip xmlns:asvg="http://schemas.microsoft.com/office/drawing/2016/SVG/main" r:embed="rId41"/>
              </a:ext>
            </a:extLst>
          </a:blip>
          <a:srcRect l="-2949" t="-3651" r="-2949" b="-3651"/>
          <a:stretch>
            <a:fillRect/>
          </a:stretch>
        </p:blipFill>
        <p:spPr>
          <a:xfrm>
            <a:off x="3059430" y="4065905"/>
            <a:ext cx="262255" cy="214630"/>
          </a:xfrm>
          <a:prstGeom prst="rect">
            <a:avLst/>
          </a:prstGeom>
        </p:spPr>
      </p:pic>
      <p:sp>
        <p:nvSpPr>
          <p:cNvPr id="32" name="文本框 31"/>
          <p:cNvSpPr txBox="1"/>
          <p:nvPr>
            <p:custDataLst>
              <p:tags r:id="rId42"/>
            </p:custDataLst>
          </p:nvPr>
        </p:nvSpPr>
        <p:spPr>
          <a:xfrm>
            <a:off x="3476625" y="4017702"/>
            <a:ext cx="1143076" cy="311467"/>
          </a:xfrm>
          <a:prstGeom prst="rect">
            <a:avLst/>
          </a:prstGeom>
          <a:noFill/>
        </p:spPr>
        <p:txBody>
          <a:bodyPr wrap="square" lIns="0" tIns="0" rIns="0" bIns="0" rtlCol="0" anchor="t">
            <a:noAutofit/>
          </a:bodyPr>
          <a:lstStyle/>
          <a:p>
            <a:pPr algn="l">
              <a:lnSpc>
                <a:spcPct val="104000"/>
              </a:lnSpc>
            </a:pPr>
            <a:r>
              <a:rPr b="1">
                <a:solidFill>
                  <a:srgbClr val="013346"/>
                </a:solidFill>
                <a:latin typeface="微软雅黑" panose="020B0503020204020204" charset="-122"/>
                <a:ea typeface="微软雅黑" panose="020B0503020204020204" charset="-122"/>
              </a:rPr>
              <a:t>权责梳理</a:t>
            </a:r>
            <a:endParaRPr b="1">
              <a:solidFill>
                <a:srgbClr val="013346"/>
              </a:solidFill>
              <a:latin typeface="微软雅黑" panose="020B0503020204020204" charset="-122"/>
              <a:ea typeface="微软雅黑" panose="020B0503020204020204" charset="-122"/>
            </a:endParaRPr>
          </a:p>
        </p:txBody>
      </p:sp>
      <p:sp>
        <p:nvSpPr>
          <p:cNvPr id="33" name="文本框 32"/>
          <p:cNvSpPr txBox="1"/>
          <p:nvPr>
            <p:custDataLst>
              <p:tags r:id="rId43"/>
            </p:custDataLst>
          </p:nvPr>
        </p:nvSpPr>
        <p:spPr>
          <a:xfrm>
            <a:off x="3019425" y="4484427"/>
            <a:ext cx="1543202" cy="845763"/>
          </a:xfrm>
          <a:prstGeom prst="rect">
            <a:avLst/>
          </a:prstGeom>
          <a:noFill/>
        </p:spPr>
        <p:txBody>
          <a:bodyPr wrap="square" lIns="0" tIns="0" rIns="0" bIns="0" rtlCol="0" anchor="t">
            <a:noAutofit/>
          </a:bodyPr>
          <a:lstStyle/>
          <a:p>
            <a:pPr algn="l">
              <a:lnSpc>
                <a:spcPct val="133000"/>
              </a:lnSpc>
            </a:pPr>
            <a:r>
              <a:rPr sz="1350">
                <a:solidFill>
                  <a:srgbClr val="295B6F"/>
                </a:solidFill>
                <a:latin typeface="微软雅黑" panose="020B0503020204020204" charset="-122"/>
                <a:ea typeface="微软雅黑" panose="020B0503020204020204" charset="-122"/>
              </a:rPr>
              <a:t>部门权责重新梳理，采购</a:t>
            </a:r>
            <a:r>
              <a:rPr sz="1350" b="1">
                <a:solidFill>
                  <a:srgbClr val="295B6F"/>
                </a:solidFill>
                <a:latin typeface="微软雅黑" panose="020B0503020204020204" charset="-122"/>
                <a:ea typeface="微软雅黑" panose="020B0503020204020204" charset="-122"/>
              </a:rPr>
              <a:t>全流程职责更清晰</a:t>
            </a:r>
            <a:endParaRPr sz="1350" b="1">
              <a:solidFill>
                <a:srgbClr val="295B6F"/>
              </a:solidFill>
              <a:latin typeface="微软雅黑" panose="020B0503020204020204" charset="-122"/>
              <a:ea typeface="微软雅黑" panose="020B0503020204020204" charset="-122"/>
            </a:endParaRPr>
          </a:p>
        </p:txBody>
      </p:sp>
      <p:sp>
        <p:nvSpPr>
          <p:cNvPr id="34" name="任意多边形 33"/>
          <p:cNvSpPr/>
          <p:nvPr>
            <p:custDataLst>
              <p:tags r:id="rId44"/>
            </p:custDataLst>
          </p:nvPr>
        </p:nvSpPr>
        <p:spPr>
          <a:xfrm>
            <a:off x="5071745" y="2854325"/>
            <a:ext cx="2047875" cy="3617595"/>
          </a:xfrm>
          <a:custGeom>
            <a:avLst/>
            <a:gdLst>
              <a:gd name="sw" fmla="*/ 1 w 3225"/>
              <a:gd name="sh" fmla="*/ 1 h 5696"/>
              <a:gd name="mins" fmla="min sw sh"/>
              <a:gd name="dsw" fmla="+- 0 sw mins"/>
              <a:gd name="dsh" fmla="+- 0 sh mins"/>
              <a:gd name="p0x0" fmla="*/ 120 w 3225"/>
              <a:gd name="p0y0" fmla="*/ 0 h 5696"/>
              <a:gd name="p0x1" fmla="*/ 3105 w 3225"/>
              <a:gd name="p0y1" fmla="*/ 0 h 5696"/>
              <a:gd name="p0x2" fmla="*/ 3171 w 3225"/>
              <a:gd name="p0y2" fmla="*/ 0 h 5696"/>
              <a:gd name="p0x3" fmla="*/ 3225 w 3225"/>
              <a:gd name="p0y3" fmla="*/ 53 h 5696"/>
              <a:gd name="p0x4" fmla="*/ 3225 w 3225"/>
              <a:gd name="p0y4" fmla="*/ 120 h 5696"/>
              <a:gd name="p0x5" fmla="*/ 3225 w 3225"/>
              <a:gd name="p0y5" fmla="*/ 5576 h 5696"/>
              <a:gd name="p0x6" fmla="*/ 3225 w 3225"/>
              <a:gd name="p0y6" fmla="*/ 5643 h 5696"/>
              <a:gd name="p0x7" fmla="*/ 3171 w 3225"/>
              <a:gd name="p0y7" fmla="*/ 5696 h 5696"/>
              <a:gd name="p0x8" fmla="*/ 3105 w 3225"/>
              <a:gd name="p0y8" fmla="*/ 5696 h 5696"/>
              <a:gd name="p0x9" fmla="*/ 120 w 3225"/>
              <a:gd name="p0y9" fmla="*/ 5696 h 5696"/>
              <a:gd name="p0x10" fmla="*/ 53 w 3225"/>
              <a:gd name="p0y10" fmla="*/ 5696 h 5696"/>
              <a:gd name="p0x11" fmla="*/ 0 w 3225"/>
              <a:gd name="p0y11" fmla="*/ 5643 h 5696"/>
              <a:gd name="p0x12" fmla="*/ 0 w 3225"/>
              <a:gd name="p0y12" fmla="*/ 5576 h 5696"/>
              <a:gd name="p0x13" fmla="*/ 0 w 3225"/>
              <a:gd name="p0y13" fmla="*/ 120 h 5696"/>
              <a:gd name="p0x14" fmla="*/ 0 w 3225"/>
              <a:gd name="p0y14" fmla="*/ 53 h 5696"/>
              <a:gd name="p0x15" fmla="*/ 53 w 3225"/>
              <a:gd name="p0y15" fmla="*/ 0 h 5696"/>
              <a:gd name="p0x16" fmla="*/ 120 w 3225"/>
              <a:gd name="p0y16" fmla="*/ 0 h 5696"/>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FFFFFF"/>
          </a:solidFill>
          <a:ln w="9525" cmpd="sng">
            <a:solidFill>
              <a:srgbClr val="C8EEFA"/>
            </a:soli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5" name="任意多边形 34"/>
          <p:cNvSpPr/>
          <p:nvPr>
            <p:custDataLst>
              <p:tags r:id="rId45"/>
            </p:custDataLst>
          </p:nvPr>
        </p:nvSpPr>
        <p:spPr>
          <a:xfrm>
            <a:off x="5267325" y="4004310"/>
            <a:ext cx="342900" cy="342900"/>
          </a:xfrm>
          <a:custGeom>
            <a:avLst/>
            <a:gdLst>
              <a:gd name="sw" fmla="*/ 1 w 540"/>
              <a:gd name="sh" fmla="*/ 1 h 540"/>
              <a:gd name="mins" fmla="min sw sh"/>
              <a:gd name="dsw" fmla="+- 0 sw mins"/>
              <a:gd name="dsh" fmla="+- 0 sh mins"/>
              <a:gd name="p0x0" fmla="*/ 120 w 540"/>
              <a:gd name="p0y0" fmla="*/ 0 h 540"/>
              <a:gd name="p0x1" fmla="*/ 420 w 540"/>
              <a:gd name="p0y1" fmla="*/ 0 h 540"/>
              <a:gd name="p0x2" fmla="*/ 486 w 540"/>
              <a:gd name="p0y2" fmla="*/ 0 h 540"/>
              <a:gd name="p0x3" fmla="*/ 540 w 540"/>
              <a:gd name="p0y3" fmla="*/ 53 h 540"/>
              <a:gd name="p0x4" fmla="*/ 540 w 540"/>
              <a:gd name="p0y4" fmla="*/ 120 h 540"/>
              <a:gd name="p0x5" fmla="*/ 540 w 540"/>
              <a:gd name="p0y5" fmla="*/ 420 h 540"/>
              <a:gd name="p0x6" fmla="*/ 540 w 540"/>
              <a:gd name="p0y6" fmla="*/ 486 h 540"/>
              <a:gd name="p0x7" fmla="*/ 486 w 540"/>
              <a:gd name="p0y7" fmla="*/ 540 h 540"/>
              <a:gd name="p0x8" fmla="*/ 420 w 540"/>
              <a:gd name="p0y8" fmla="*/ 540 h 540"/>
              <a:gd name="p0x9" fmla="*/ 120 w 540"/>
              <a:gd name="p0y9" fmla="*/ 540 h 540"/>
              <a:gd name="p0x10" fmla="*/ 53 w 540"/>
              <a:gd name="p0y10" fmla="*/ 540 h 540"/>
              <a:gd name="p0x11" fmla="*/ 0 w 540"/>
              <a:gd name="p0y11" fmla="*/ 486 h 540"/>
              <a:gd name="p0x12" fmla="*/ 0 w 540"/>
              <a:gd name="p0y12" fmla="*/ 420 h 540"/>
              <a:gd name="p0x13" fmla="*/ 0 w 540"/>
              <a:gd name="p0y13" fmla="*/ 120 h 540"/>
              <a:gd name="p0x14" fmla="*/ 0 w 540"/>
              <a:gd name="p0y14" fmla="*/ 53 h 540"/>
              <a:gd name="p0x15" fmla="*/ 53 w 540"/>
              <a:gd name="p0y15" fmla="*/ 0 h 540"/>
              <a:gd name="p0x16" fmla="*/ 120 w 540"/>
              <a:gd name="p0y16" fmla="*/ 0 h 540"/>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DDF3FE"/>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pic>
        <p:nvPicPr>
          <p:cNvPr id="36" name="图片 35"/>
          <p:cNvPicPr>
            <a:picLocks noChangeAspect="1"/>
          </p:cNvPicPr>
          <p:nvPr>
            <p:custDataLst>
              <p:tags r:id="rId46"/>
            </p:custDataLst>
          </p:nvPr>
        </p:nvPicPr>
        <p:blipFill>
          <a:blip r:embed="rId47">
            <a:extLst>
              <a:ext uri="{96DAC541-7B7A-43D3-8B79-37D633B846F1}">
                <asvg:svgBlip xmlns:asvg="http://schemas.microsoft.com/office/drawing/2016/SVG/main" r:embed="rId48"/>
              </a:ext>
            </a:extLst>
          </a:blip>
          <a:srcRect l="-2381" t="-3651" r="-2381" b="-3651"/>
          <a:stretch>
            <a:fillRect/>
          </a:stretch>
        </p:blipFill>
        <p:spPr>
          <a:xfrm>
            <a:off x="5334000" y="4065905"/>
            <a:ext cx="209550" cy="214630"/>
          </a:xfrm>
          <a:prstGeom prst="rect">
            <a:avLst/>
          </a:prstGeom>
        </p:spPr>
      </p:pic>
      <p:sp>
        <p:nvSpPr>
          <p:cNvPr id="37" name="文本框 36"/>
          <p:cNvSpPr txBox="1"/>
          <p:nvPr>
            <p:custDataLst>
              <p:tags r:id="rId49"/>
            </p:custDataLst>
          </p:nvPr>
        </p:nvSpPr>
        <p:spPr>
          <a:xfrm>
            <a:off x="5724525" y="4017702"/>
            <a:ext cx="1143076" cy="311467"/>
          </a:xfrm>
          <a:prstGeom prst="rect">
            <a:avLst/>
          </a:prstGeom>
          <a:noFill/>
        </p:spPr>
        <p:txBody>
          <a:bodyPr wrap="square" lIns="0" tIns="0" rIns="0" bIns="0" rtlCol="0" anchor="t">
            <a:noAutofit/>
          </a:bodyPr>
          <a:lstStyle/>
          <a:p>
            <a:pPr algn="l">
              <a:lnSpc>
                <a:spcPct val="104000"/>
              </a:lnSpc>
            </a:pPr>
            <a:r>
              <a:rPr b="1">
                <a:solidFill>
                  <a:srgbClr val="013346"/>
                </a:solidFill>
                <a:latin typeface="微软雅黑" panose="020B0503020204020204" charset="-122"/>
                <a:ea typeface="微软雅黑" panose="020B0503020204020204" charset="-122"/>
              </a:rPr>
              <a:t>分类优化</a:t>
            </a:r>
            <a:endParaRPr b="1">
              <a:solidFill>
                <a:srgbClr val="013346"/>
              </a:solidFill>
              <a:latin typeface="微软雅黑" panose="020B0503020204020204" charset="-122"/>
              <a:ea typeface="微软雅黑" panose="020B0503020204020204" charset="-122"/>
            </a:endParaRPr>
          </a:p>
        </p:txBody>
      </p:sp>
      <p:sp>
        <p:nvSpPr>
          <p:cNvPr id="38" name="文本框 37"/>
          <p:cNvSpPr txBox="1"/>
          <p:nvPr>
            <p:custDataLst>
              <p:tags r:id="rId50"/>
            </p:custDataLst>
          </p:nvPr>
        </p:nvSpPr>
        <p:spPr>
          <a:xfrm>
            <a:off x="5267325" y="4484427"/>
            <a:ext cx="1657350" cy="845763"/>
          </a:xfrm>
          <a:prstGeom prst="rect">
            <a:avLst/>
          </a:prstGeom>
          <a:noFill/>
        </p:spPr>
        <p:txBody>
          <a:bodyPr wrap="square" lIns="0" tIns="0" rIns="0" bIns="0" rtlCol="0" anchor="t">
            <a:noAutofit/>
          </a:bodyPr>
          <a:lstStyle/>
          <a:p>
            <a:pPr algn="l">
              <a:lnSpc>
                <a:spcPct val="133000"/>
              </a:lnSpc>
            </a:pPr>
            <a:r>
              <a:rPr sz="1350">
                <a:solidFill>
                  <a:srgbClr val="295B6F"/>
                </a:solidFill>
                <a:latin typeface="微软雅黑" panose="020B0503020204020204" charset="-122"/>
                <a:ea typeface="微软雅黑" panose="020B0503020204020204" charset="-122"/>
              </a:rPr>
              <a:t>采购分类与门槛优化，</a:t>
            </a:r>
            <a:r>
              <a:rPr sz="1350" b="1">
                <a:solidFill>
                  <a:srgbClr val="295B6F"/>
                </a:solidFill>
                <a:latin typeface="微软雅黑" panose="020B0503020204020204" charset="-122"/>
                <a:ea typeface="微软雅黑" panose="020B0503020204020204" charset="-122"/>
              </a:rPr>
              <a:t>适配不同金额</a:t>
            </a:r>
            <a:r>
              <a:rPr sz="1350">
                <a:solidFill>
                  <a:srgbClr val="295B6F"/>
                </a:solidFill>
                <a:latin typeface="微软雅黑" panose="020B0503020204020204" charset="-122"/>
                <a:ea typeface="微软雅黑" panose="020B0503020204020204" charset="-122"/>
              </a:rPr>
              <a:t>采购场景</a:t>
            </a:r>
            <a:endParaRPr sz="1350">
              <a:solidFill>
                <a:srgbClr val="295B6F"/>
              </a:solidFill>
              <a:latin typeface="微软雅黑" panose="020B0503020204020204" charset="-122"/>
              <a:ea typeface="微软雅黑" panose="020B0503020204020204" charset="-122"/>
            </a:endParaRPr>
          </a:p>
        </p:txBody>
      </p:sp>
      <p:sp>
        <p:nvSpPr>
          <p:cNvPr id="39" name="任意多边形 38"/>
          <p:cNvSpPr/>
          <p:nvPr>
            <p:custDataLst>
              <p:tags r:id="rId51"/>
            </p:custDataLst>
          </p:nvPr>
        </p:nvSpPr>
        <p:spPr>
          <a:xfrm>
            <a:off x="7319645" y="2854325"/>
            <a:ext cx="2047875" cy="3617595"/>
          </a:xfrm>
          <a:custGeom>
            <a:avLst/>
            <a:gdLst>
              <a:gd name="sw" fmla="*/ 1 w 3225"/>
              <a:gd name="sh" fmla="*/ 1 h 5696"/>
              <a:gd name="mins" fmla="min sw sh"/>
              <a:gd name="dsw" fmla="+- 0 sw mins"/>
              <a:gd name="dsh" fmla="+- 0 sh mins"/>
              <a:gd name="p0x0" fmla="*/ 120 w 3225"/>
              <a:gd name="p0y0" fmla="*/ 0 h 5696"/>
              <a:gd name="p0x1" fmla="*/ 3105 w 3225"/>
              <a:gd name="p0y1" fmla="*/ 0 h 5696"/>
              <a:gd name="p0x2" fmla="*/ 3171 w 3225"/>
              <a:gd name="p0y2" fmla="*/ 0 h 5696"/>
              <a:gd name="p0x3" fmla="*/ 3225 w 3225"/>
              <a:gd name="p0y3" fmla="*/ 53 h 5696"/>
              <a:gd name="p0x4" fmla="*/ 3225 w 3225"/>
              <a:gd name="p0y4" fmla="*/ 120 h 5696"/>
              <a:gd name="p0x5" fmla="*/ 3225 w 3225"/>
              <a:gd name="p0y5" fmla="*/ 5576 h 5696"/>
              <a:gd name="p0x6" fmla="*/ 3225 w 3225"/>
              <a:gd name="p0y6" fmla="*/ 5643 h 5696"/>
              <a:gd name="p0x7" fmla="*/ 3171 w 3225"/>
              <a:gd name="p0y7" fmla="*/ 5696 h 5696"/>
              <a:gd name="p0x8" fmla="*/ 3105 w 3225"/>
              <a:gd name="p0y8" fmla="*/ 5696 h 5696"/>
              <a:gd name="p0x9" fmla="*/ 120 w 3225"/>
              <a:gd name="p0y9" fmla="*/ 5696 h 5696"/>
              <a:gd name="p0x10" fmla="*/ 53 w 3225"/>
              <a:gd name="p0y10" fmla="*/ 5696 h 5696"/>
              <a:gd name="p0x11" fmla="*/ 0 w 3225"/>
              <a:gd name="p0y11" fmla="*/ 5643 h 5696"/>
              <a:gd name="p0x12" fmla="*/ 0 w 3225"/>
              <a:gd name="p0y12" fmla="*/ 5576 h 5696"/>
              <a:gd name="p0x13" fmla="*/ 0 w 3225"/>
              <a:gd name="p0y13" fmla="*/ 120 h 5696"/>
              <a:gd name="p0x14" fmla="*/ 0 w 3225"/>
              <a:gd name="p0y14" fmla="*/ 53 h 5696"/>
              <a:gd name="p0x15" fmla="*/ 53 w 3225"/>
              <a:gd name="p0y15" fmla="*/ 0 h 5696"/>
              <a:gd name="p0x16" fmla="*/ 120 w 3225"/>
              <a:gd name="p0y16" fmla="*/ 0 h 5696"/>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FFFFFF"/>
          </a:solidFill>
          <a:ln w="9525" cmpd="sng">
            <a:solidFill>
              <a:srgbClr val="C8EEFA"/>
            </a:soli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40" name="任意多边形 39"/>
          <p:cNvSpPr/>
          <p:nvPr>
            <p:custDataLst>
              <p:tags r:id="rId52"/>
            </p:custDataLst>
          </p:nvPr>
        </p:nvSpPr>
        <p:spPr>
          <a:xfrm>
            <a:off x="7515225" y="4004310"/>
            <a:ext cx="342900" cy="342900"/>
          </a:xfrm>
          <a:custGeom>
            <a:avLst/>
            <a:gdLst>
              <a:gd name="sw" fmla="*/ 1 w 540"/>
              <a:gd name="sh" fmla="*/ 1 h 540"/>
              <a:gd name="mins" fmla="min sw sh"/>
              <a:gd name="dsw" fmla="+- 0 sw mins"/>
              <a:gd name="dsh" fmla="+- 0 sh mins"/>
              <a:gd name="p0x0" fmla="*/ 120 w 540"/>
              <a:gd name="p0y0" fmla="*/ 0 h 540"/>
              <a:gd name="p0x1" fmla="*/ 420 w 540"/>
              <a:gd name="p0y1" fmla="*/ 0 h 540"/>
              <a:gd name="p0x2" fmla="*/ 486 w 540"/>
              <a:gd name="p0y2" fmla="*/ 0 h 540"/>
              <a:gd name="p0x3" fmla="*/ 540 w 540"/>
              <a:gd name="p0y3" fmla="*/ 53 h 540"/>
              <a:gd name="p0x4" fmla="*/ 540 w 540"/>
              <a:gd name="p0y4" fmla="*/ 120 h 540"/>
              <a:gd name="p0x5" fmla="*/ 540 w 540"/>
              <a:gd name="p0y5" fmla="*/ 420 h 540"/>
              <a:gd name="p0x6" fmla="*/ 540 w 540"/>
              <a:gd name="p0y6" fmla="*/ 486 h 540"/>
              <a:gd name="p0x7" fmla="*/ 486 w 540"/>
              <a:gd name="p0y7" fmla="*/ 540 h 540"/>
              <a:gd name="p0x8" fmla="*/ 420 w 540"/>
              <a:gd name="p0y8" fmla="*/ 540 h 540"/>
              <a:gd name="p0x9" fmla="*/ 120 w 540"/>
              <a:gd name="p0y9" fmla="*/ 540 h 540"/>
              <a:gd name="p0x10" fmla="*/ 53 w 540"/>
              <a:gd name="p0y10" fmla="*/ 540 h 540"/>
              <a:gd name="p0x11" fmla="*/ 0 w 540"/>
              <a:gd name="p0y11" fmla="*/ 486 h 540"/>
              <a:gd name="p0x12" fmla="*/ 0 w 540"/>
              <a:gd name="p0y12" fmla="*/ 420 h 540"/>
              <a:gd name="p0x13" fmla="*/ 0 w 540"/>
              <a:gd name="p0y13" fmla="*/ 120 h 540"/>
              <a:gd name="p0x14" fmla="*/ 0 w 540"/>
              <a:gd name="p0y14" fmla="*/ 53 h 540"/>
              <a:gd name="p0x15" fmla="*/ 53 w 540"/>
              <a:gd name="p0y15" fmla="*/ 0 h 540"/>
              <a:gd name="p0x16" fmla="*/ 120 w 540"/>
              <a:gd name="p0y16" fmla="*/ 0 h 540"/>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DDF3FE"/>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pic>
        <p:nvPicPr>
          <p:cNvPr id="41" name="图片 40"/>
          <p:cNvPicPr>
            <a:picLocks noChangeAspect="1"/>
          </p:cNvPicPr>
          <p:nvPr>
            <p:custDataLst>
              <p:tags r:id="rId53"/>
            </p:custDataLst>
          </p:nvPr>
        </p:nvPicPr>
        <p:blipFill>
          <a:blip r:embed="rId54">
            <a:extLst>
              <a:ext uri="{96DAC541-7B7A-43D3-8B79-37D633B846F1}">
                <asvg:svgBlip xmlns:asvg="http://schemas.microsoft.com/office/drawing/2016/SVG/main" r:embed="rId55"/>
              </a:ext>
            </a:extLst>
          </a:blip>
          <a:srcRect l="-1458" t="-3651" r="-1458" b="-3651"/>
          <a:stretch>
            <a:fillRect/>
          </a:stretch>
        </p:blipFill>
        <p:spPr>
          <a:xfrm>
            <a:off x="7607935" y="4065905"/>
            <a:ext cx="156845" cy="214630"/>
          </a:xfrm>
          <a:prstGeom prst="rect">
            <a:avLst/>
          </a:prstGeom>
        </p:spPr>
      </p:pic>
      <p:sp>
        <p:nvSpPr>
          <p:cNvPr id="42" name="文本框 41"/>
          <p:cNvSpPr txBox="1"/>
          <p:nvPr>
            <p:custDataLst>
              <p:tags r:id="rId56"/>
            </p:custDataLst>
          </p:nvPr>
        </p:nvSpPr>
        <p:spPr>
          <a:xfrm>
            <a:off x="7972425" y="4017702"/>
            <a:ext cx="1143076" cy="311467"/>
          </a:xfrm>
          <a:prstGeom prst="rect">
            <a:avLst/>
          </a:prstGeom>
          <a:noFill/>
        </p:spPr>
        <p:txBody>
          <a:bodyPr wrap="square" lIns="0" tIns="0" rIns="0" bIns="0" rtlCol="0" anchor="t">
            <a:noAutofit/>
          </a:bodyPr>
          <a:lstStyle/>
          <a:p>
            <a:pPr algn="l">
              <a:lnSpc>
                <a:spcPct val="104000"/>
              </a:lnSpc>
            </a:pPr>
            <a:r>
              <a:rPr b="1">
                <a:solidFill>
                  <a:srgbClr val="013346"/>
                </a:solidFill>
                <a:latin typeface="微软雅黑" panose="020B0503020204020204" charset="-122"/>
                <a:ea typeface="微软雅黑" panose="020B0503020204020204" charset="-122"/>
              </a:rPr>
              <a:t>审批调整</a:t>
            </a:r>
            <a:endParaRPr b="1">
              <a:solidFill>
                <a:srgbClr val="013346"/>
              </a:solidFill>
              <a:latin typeface="微软雅黑" panose="020B0503020204020204" charset="-122"/>
              <a:ea typeface="微软雅黑" panose="020B0503020204020204" charset="-122"/>
            </a:endParaRPr>
          </a:p>
        </p:txBody>
      </p:sp>
      <p:sp>
        <p:nvSpPr>
          <p:cNvPr id="43" name="文本框 42"/>
          <p:cNvSpPr txBox="1"/>
          <p:nvPr>
            <p:custDataLst>
              <p:tags r:id="rId57"/>
            </p:custDataLst>
          </p:nvPr>
        </p:nvSpPr>
        <p:spPr>
          <a:xfrm>
            <a:off x="7515225" y="4484427"/>
            <a:ext cx="1543202" cy="845763"/>
          </a:xfrm>
          <a:prstGeom prst="rect">
            <a:avLst/>
          </a:prstGeom>
          <a:noFill/>
        </p:spPr>
        <p:txBody>
          <a:bodyPr wrap="square" lIns="0" tIns="0" rIns="0" bIns="0" rtlCol="0" anchor="t">
            <a:noAutofit/>
          </a:bodyPr>
          <a:lstStyle/>
          <a:p>
            <a:pPr algn="l">
              <a:lnSpc>
                <a:spcPct val="133000"/>
              </a:lnSpc>
            </a:pPr>
            <a:r>
              <a:rPr sz="1350">
                <a:solidFill>
                  <a:srgbClr val="295B6F"/>
                </a:solidFill>
                <a:latin typeface="微软雅黑" panose="020B0503020204020204" charset="-122"/>
                <a:ea typeface="微软雅黑" panose="020B0503020204020204" charset="-122"/>
              </a:rPr>
              <a:t>审批流程有增有减，兼顾</a:t>
            </a:r>
            <a:r>
              <a:rPr sz="1350" b="1">
                <a:solidFill>
                  <a:srgbClr val="295B6F"/>
                </a:solidFill>
                <a:latin typeface="微软雅黑" panose="020B0503020204020204" charset="-122"/>
                <a:ea typeface="微软雅黑" panose="020B0503020204020204" charset="-122"/>
              </a:rPr>
              <a:t>合规管控与执行效率</a:t>
            </a:r>
            <a:endParaRPr sz="1350" b="1">
              <a:solidFill>
                <a:srgbClr val="295B6F"/>
              </a:solidFill>
              <a:latin typeface="微软雅黑" panose="020B0503020204020204" charset="-122"/>
              <a:ea typeface="微软雅黑" panose="020B0503020204020204" charset="-122"/>
            </a:endParaRPr>
          </a:p>
        </p:txBody>
      </p:sp>
      <p:sp>
        <p:nvSpPr>
          <p:cNvPr id="44" name="任意多边形 43"/>
          <p:cNvSpPr/>
          <p:nvPr>
            <p:custDataLst>
              <p:tags r:id="rId58"/>
            </p:custDataLst>
          </p:nvPr>
        </p:nvSpPr>
        <p:spPr>
          <a:xfrm>
            <a:off x="9567545" y="2854325"/>
            <a:ext cx="2047875" cy="3617595"/>
          </a:xfrm>
          <a:custGeom>
            <a:avLst/>
            <a:gdLst>
              <a:gd name="sw" fmla="*/ 1 w 3225"/>
              <a:gd name="sh" fmla="*/ 1 h 5696"/>
              <a:gd name="mins" fmla="min sw sh"/>
              <a:gd name="dsw" fmla="+- 0 sw mins"/>
              <a:gd name="dsh" fmla="+- 0 sh mins"/>
              <a:gd name="p0x0" fmla="*/ 120 w 3225"/>
              <a:gd name="p0y0" fmla="*/ 0 h 5696"/>
              <a:gd name="p0x1" fmla="*/ 3105 w 3225"/>
              <a:gd name="p0y1" fmla="*/ 0 h 5696"/>
              <a:gd name="p0x2" fmla="*/ 3171 w 3225"/>
              <a:gd name="p0y2" fmla="*/ 0 h 5696"/>
              <a:gd name="p0x3" fmla="*/ 3225 w 3225"/>
              <a:gd name="p0y3" fmla="*/ 53 h 5696"/>
              <a:gd name="p0x4" fmla="*/ 3225 w 3225"/>
              <a:gd name="p0y4" fmla="*/ 120 h 5696"/>
              <a:gd name="p0x5" fmla="*/ 3225 w 3225"/>
              <a:gd name="p0y5" fmla="*/ 5576 h 5696"/>
              <a:gd name="p0x6" fmla="*/ 3225 w 3225"/>
              <a:gd name="p0y6" fmla="*/ 5643 h 5696"/>
              <a:gd name="p0x7" fmla="*/ 3171 w 3225"/>
              <a:gd name="p0y7" fmla="*/ 5696 h 5696"/>
              <a:gd name="p0x8" fmla="*/ 3105 w 3225"/>
              <a:gd name="p0y8" fmla="*/ 5696 h 5696"/>
              <a:gd name="p0x9" fmla="*/ 120 w 3225"/>
              <a:gd name="p0y9" fmla="*/ 5696 h 5696"/>
              <a:gd name="p0x10" fmla="*/ 53 w 3225"/>
              <a:gd name="p0y10" fmla="*/ 5696 h 5696"/>
              <a:gd name="p0x11" fmla="*/ 0 w 3225"/>
              <a:gd name="p0y11" fmla="*/ 5643 h 5696"/>
              <a:gd name="p0x12" fmla="*/ 0 w 3225"/>
              <a:gd name="p0y12" fmla="*/ 5576 h 5696"/>
              <a:gd name="p0x13" fmla="*/ 0 w 3225"/>
              <a:gd name="p0y13" fmla="*/ 120 h 5696"/>
              <a:gd name="p0x14" fmla="*/ 0 w 3225"/>
              <a:gd name="p0y14" fmla="*/ 53 h 5696"/>
              <a:gd name="p0x15" fmla="*/ 53 w 3225"/>
              <a:gd name="p0y15" fmla="*/ 0 h 5696"/>
              <a:gd name="p0x16" fmla="*/ 120 w 3225"/>
              <a:gd name="p0y16" fmla="*/ 0 h 5696"/>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FFFFFF"/>
          </a:solidFill>
          <a:ln w="9525" cmpd="sng">
            <a:solidFill>
              <a:srgbClr val="C8EEFA"/>
            </a:soli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45" name="任意多边形 44"/>
          <p:cNvSpPr/>
          <p:nvPr>
            <p:custDataLst>
              <p:tags r:id="rId59"/>
            </p:custDataLst>
          </p:nvPr>
        </p:nvSpPr>
        <p:spPr>
          <a:xfrm>
            <a:off x="9763125" y="4004310"/>
            <a:ext cx="342900" cy="342900"/>
          </a:xfrm>
          <a:custGeom>
            <a:avLst/>
            <a:gdLst>
              <a:gd name="sw" fmla="*/ 1 w 540"/>
              <a:gd name="sh" fmla="*/ 1 h 540"/>
              <a:gd name="mins" fmla="min sw sh"/>
              <a:gd name="dsw" fmla="+- 0 sw mins"/>
              <a:gd name="dsh" fmla="+- 0 sh mins"/>
              <a:gd name="p0x0" fmla="*/ 120 w 540"/>
              <a:gd name="p0y0" fmla="*/ 0 h 540"/>
              <a:gd name="p0x1" fmla="*/ 420 w 540"/>
              <a:gd name="p0y1" fmla="*/ 0 h 540"/>
              <a:gd name="p0x2" fmla="*/ 486 w 540"/>
              <a:gd name="p0y2" fmla="*/ 0 h 540"/>
              <a:gd name="p0x3" fmla="*/ 540 w 540"/>
              <a:gd name="p0y3" fmla="*/ 53 h 540"/>
              <a:gd name="p0x4" fmla="*/ 540 w 540"/>
              <a:gd name="p0y4" fmla="*/ 120 h 540"/>
              <a:gd name="p0x5" fmla="*/ 540 w 540"/>
              <a:gd name="p0y5" fmla="*/ 420 h 540"/>
              <a:gd name="p0x6" fmla="*/ 540 w 540"/>
              <a:gd name="p0y6" fmla="*/ 486 h 540"/>
              <a:gd name="p0x7" fmla="*/ 486 w 540"/>
              <a:gd name="p0y7" fmla="*/ 540 h 540"/>
              <a:gd name="p0x8" fmla="*/ 420 w 540"/>
              <a:gd name="p0y8" fmla="*/ 540 h 540"/>
              <a:gd name="p0x9" fmla="*/ 120 w 540"/>
              <a:gd name="p0y9" fmla="*/ 540 h 540"/>
              <a:gd name="p0x10" fmla="*/ 53 w 540"/>
              <a:gd name="p0y10" fmla="*/ 540 h 540"/>
              <a:gd name="p0x11" fmla="*/ 0 w 540"/>
              <a:gd name="p0y11" fmla="*/ 486 h 540"/>
              <a:gd name="p0x12" fmla="*/ 0 w 540"/>
              <a:gd name="p0y12" fmla="*/ 420 h 540"/>
              <a:gd name="p0x13" fmla="*/ 0 w 540"/>
              <a:gd name="p0y13" fmla="*/ 120 h 540"/>
              <a:gd name="p0x14" fmla="*/ 0 w 540"/>
              <a:gd name="p0y14" fmla="*/ 53 h 540"/>
              <a:gd name="p0x15" fmla="*/ 53 w 540"/>
              <a:gd name="p0y15" fmla="*/ 0 h 540"/>
              <a:gd name="p0x16" fmla="*/ 120 w 540"/>
              <a:gd name="p0y16" fmla="*/ 0 h 540"/>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DDF3FE"/>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pic>
        <p:nvPicPr>
          <p:cNvPr id="46" name="图片 45"/>
          <p:cNvPicPr>
            <a:picLocks noChangeAspect="1"/>
          </p:cNvPicPr>
          <p:nvPr>
            <p:custDataLst>
              <p:tags r:id="rId60"/>
            </p:custDataLst>
          </p:nvPr>
        </p:nvPicPr>
        <p:blipFill>
          <a:blip r:embed="rId61">
            <a:extLst>
              <a:ext uri="{96DAC541-7B7A-43D3-8B79-37D633B846F1}">
                <asvg:svgBlip xmlns:asvg="http://schemas.microsoft.com/office/drawing/2016/SVG/main" r:embed="rId62"/>
              </a:ext>
            </a:extLst>
          </a:blip>
          <a:srcRect l="-2381" t="-3651" r="-2381" b="-3651"/>
          <a:stretch>
            <a:fillRect/>
          </a:stretch>
        </p:blipFill>
        <p:spPr>
          <a:xfrm>
            <a:off x="9829800" y="4065905"/>
            <a:ext cx="209550" cy="214630"/>
          </a:xfrm>
          <a:prstGeom prst="rect">
            <a:avLst/>
          </a:prstGeom>
        </p:spPr>
      </p:pic>
      <p:sp>
        <p:nvSpPr>
          <p:cNvPr id="47" name="文本框 46"/>
          <p:cNvSpPr txBox="1"/>
          <p:nvPr>
            <p:custDataLst>
              <p:tags r:id="rId63"/>
            </p:custDataLst>
          </p:nvPr>
        </p:nvSpPr>
        <p:spPr>
          <a:xfrm>
            <a:off x="10220325" y="4017702"/>
            <a:ext cx="1143076" cy="311467"/>
          </a:xfrm>
          <a:prstGeom prst="rect">
            <a:avLst/>
          </a:prstGeom>
          <a:noFill/>
        </p:spPr>
        <p:txBody>
          <a:bodyPr wrap="square" lIns="0" tIns="0" rIns="0" bIns="0" rtlCol="0" anchor="t">
            <a:noAutofit/>
          </a:bodyPr>
          <a:lstStyle/>
          <a:p>
            <a:pPr algn="l">
              <a:lnSpc>
                <a:spcPct val="104000"/>
              </a:lnSpc>
            </a:pPr>
            <a:r>
              <a:rPr b="1">
                <a:solidFill>
                  <a:srgbClr val="013346"/>
                </a:solidFill>
                <a:latin typeface="微软雅黑" panose="020B0503020204020204" charset="-122"/>
                <a:ea typeface="微软雅黑" panose="020B0503020204020204" charset="-122"/>
              </a:rPr>
              <a:t>方式灵活</a:t>
            </a:r>
            <a:endParaRPr b="1">
              <a:solidFill>
                <a:srgbClr val="013346"/>
              </a:solidFill>
              <a:latin typeface="微软雅黑" panose="020B0503020204020204" charset="-122"/>
              <a:ea typeface="微软雅黑" panose="020B0503020204020204" charset="-122"/>
            </a:endParaRPr>
          </a:p>
        </p:txBody>
      </p:sp>
      <p:sp>
        <p:nvSpPr>
          <p:cNvPr id="48" name="文本框 47"/>
          <p:cNvSpPr txBox="1"/>
          <p:nvPr>
            <p:custDataLst>
              <p:tags r:id="rId64"/>
            </p:custDataLst>
          </p:nvPr>
        </p:nvSpPr>
        <p:spPr>
          <a:xfrm>
            <a:off x="9763125" y="4484427"/>
            <a:ext cx="1657350" cy="845763"/>
          </a:xfrm>
          <a:prstGeom prst="rect">
            <a:avLst/>
          </a:prstGeom>
          <a:noFill/>
        </p:spPr>
        <p:txBody>
          <a:bodyPr wrap="square" lIns="0" tIns="0" rIns="0" bIns="0" rtlCol="0" anchor="t">
            <a:noAutofit/>
          </a:bodyPr>
          <a:lstStyle/>
          <a:p>
            <a:pPr algn="l">
              <a:lnSpc>
                <a:spcPct val="133000"/>
              </a:lnSpc>
            </a:pPr>
            <a:r>
              <a:rPr sz="1350">
                <a:solidFill>
                  <a:srgbClr val="295B6F"/>
                </a:solidFill>
                <a:latin typeface="微软雅黑" panose="020B0503020204020204" charset="-122"/>
                <a:ea typeface="微软雅黑" panose="020B0503020204020204" charset="-122"/>
              </a:rPr>
              <a:t>采购方式更灵活，新增</a:t>
            </a:r>
            <a:r>
              <a:rPr sz="1350" b="1">
                <a:solidFill>
                  <a:srgbClr val="295B6F"/>
                </a:solidFill>
                <a:latin typeface="微软雅黑" panose="020B0503020204020204" charset="-122"/>
                <a:ea typeface="微软雅黑" panose="020B0503020204020204" charset="-122"/>
              </a:rPr>
              <a:t>适配学校场景</a:t>
            </a:r>
            <a:r>
              <a:rPr sz="1350">
                <a:solidFill>
                  <a:srgbClr val="295B6F"/>
                </a:solidFill>
                <a:latin typeface="微软雅黑" panose="020B0503020204020204" charset="-122"/>
                <a:ea typeface="微软雅黑" panose="020B0503020204020204" charset="-122"/>
              </a:rPr>
              <a:t>的采购渠道</a:t>
            </a:r>
            <a:endParaRPr sz="1350">
              <a:solidFill>
                <a:srgbClr val="295B6F"/>
              </a:solidFill>
              <a:latin typeface="微软雅黑" panose="020B0503020204020204" charset="-122"/>
              <a:ea typeface="微软雅黑" panose="020B0503020204020204"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533400" y="357188"/>
            <a:ext cx="11125200" cy="500063"/>
          </a:xfrm>
          <a:prstGeom prst="rect">
            <a:avLst/>
          </a:prstGeom>
          <a:noFill/>
        </p:spPr>
        <p:txBody>
          <a:bodyPr wrap="square" lIns="0" tIns="0" rIns="0" bIns="0" rtlCol="0" anchor="t">
            <a:noAutofit/>
          </a:bodyPr>
          <a:lstStyle/>
          <a:p>
            <a:pPr algn="l">
              <a:lnSpc>
                <a:spcPct val="100000"/>
              </a:lnSpc>
            </a:pPr>
            <a:r>
              <a:rPr sz="3000" b="1">
                <a:solidFill>
                  <a:srgbClr val="013346"/>
                </a:solidFill>
                <a:latin typeface="汉仪铸字美心体W" panose="00020600040101010101" charset="-122"/>
                <a:ea typeface="汉仪铸字美心体W" panose="00020600040101010101" charset="-122"/>
              </a:rPr>
              <a:t>制度体系与组织机构调整</a:t>
            </a:r>
            <a:endParaRPr sz="3000" b="1">
              <a:solidFill>
                <a:srgbClr val="013346"/>
              </a:solidFill>
              <a:latin typeface="汉仪铸字美心体W" panose="00020600040101010101" charset="-122"/>
              <a:ea typeface="汉仪铸字美心体W" panose="00020600040101010101" charset="-122"/>
            </a:endParaRPr>
          </a:p>
        </p:txBody>
      </p:sp>
      <p:sp>
        <p:nvSpPr>
          <p:cNvPr id="4" name="任意多边形 3"/>
          <p:cNvSpPr/>
          <p:nvPr>
            <p:custDataLst>
              <p:tags r:id="rId2"/>
            </p:custDataLst>
          </p:nvPr>
        </p:nvSpPr>
        <p:spPr>
          <a:xfrm>
            <a:off x="575945" y="1109345"/>
            <a:ext cx="5514975" cy="5362575"/>
          </a:xfrm>
          <a:custGeom>
            <a:avLst/>
            <a:gdLst>
              <a:gd name="sw" fmla="*/ 1 w 8685"/>
              <a:gd name="sh" fmla="*/ 1 h 8445"/>
              <a:gd name="mins" fmla="min sw sh"/>
              <a:gd name="dsw" fmla="+- 0 sw mins"/>
              <a:gd name="dsh" fmla="+- 0 sh mins"/>
              <a:gd name="p0x0" fmla="*/ 210 w 8685"/>
              <a:gd name="p0y0" fmla="*/ 0 h 8445"/>
              <a:gd name="p0x1" fmla="*/ 8685 w 8685"/>
              <a:gd name="p0y1" fmla="*/ 0 h 8445"/>
              <a:gd name="p0x2" fmla="*/ 8685 w 8685"/>
              <a:gd name="p0y2" fmla="*/ 8445 h 8445"/>
              <a:gd name="p0x3" fmla="*/ 210 w 8685"/>
              <a:gd name="p0y3" fmla="*/ 8445 h 8445"/>
              <a:gd name="p0x4" fmla="*/ 94 w 8685"/>
              <a:gd name="p0y4" fmla="*/ 8445 h 8445"/>
              <a:gd name="p0x5" fmla="*/ 0 w 8685"/>
              <a:gd name="p0y5" fmla="*/ 8350 h 8445"/>
              <a:gd name="p0x6" fmla="*/ 0 w 8685"/>
              <a:gd name="p0y6" fmla="*/ 8235 h 8445"/>
              <a:gd name="p0x7" fmla="*/ 0 w 8685"/>
              <a:gd name="p0y7" fmla="*/ 210 h 8445"/>
              <a:gd name="p0x8" fmla="*/ 0 w 8685"/>
              <a:gd name="p0y8" fmla="*/ 94 h 8445"/>
              <a:gd name="p0x9" fmla="*/ 94 w 8685"/>
              <a:gd name="p0y9" fmla="*/ 0 h 8445"/>
              <a:gd name="p0x10" fmla="*/ 210 w 8685"/>
              <a:gd name="p0y10" fmla="*/ 0 h 8445"/>
            </a:gdLst>
            <a:ahLst/>
            <a:cxnLst/>
            <a:rect l="0" t="0" r="0" b="0"/>
            <a:pathLst>
              <a:path>
                <a:moveTo>
                  <a:pt x="p0x0" y="p0y0"/>
                </a:moveTo>
                <a:lnTo>
                  <a:pt x="p0x1" y="p0y1"/>
                </a:lnTo>
                <a:lnTo>
                  <a:pt x="p0x2" y="p0y2"/>
                </a:lnTo>
                <a:lnTo>
                  <a:pt x="p0x3" y="p0y3"/>
                </a:lnTo>
                <a:cubicBezTo>
                  <a:pt x="p0x4" y="p0y4"/>
                  <a:pt x="p0x5" y="p0y5"/>
                  <a:pt x="p0x6" y="p0y6"/>
                </a:cubicBezTo>
                <a:lnTo>
                  <a:pt x="p0x7" y="p0y7"/>
                </a:lnTo>
                <a:cubicBezTo>
                  <a:pt x="p0x8" y="p0y8"/>
                  <a:pt x="p0x9" y="p0y9"/>
                  <a:pt x="p0x10" y="p0y10"/>
                </a:cubicBezTo>
                <a:close/>
              </a:path>
            </a:pathLst>
          </a:custGeom>
          <a:solidFill>
            <a:srgbClr val="FFFFFF"/>
          </a:solidFill>
          <a:ln w="9525" cmpd="sng">
            <a:solidFill>
              <a:srgbClr val="E3F9FC"/>
            </a:soli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5" name="任意多边形 4"/>
          <p:cNvSpPr/>
          <p:nvPr>
            <p:custDataLst>
              <p:tags r:id="rId3"/>
            </p:custDataLst>
          </p:nvPr>
        </p:nvSpPr>
        <p:spPr>
          <a:xfrm>
            <a:off x="771525" y="1304925"/>
            <a:ext cx="342900" cy="342900"/>
          </a:xfrm>
          <a:custGeom>
            <a:avLst/>
            <a:gdLst>
              <a:gd name="sw" fmla="*/ 1 w 540"/>
              <a:gd name="sh" fmla="*/ 1 h 540"/>
              <a:gd name="mins" fmla="min sw sh"/>
              <a:gd name="dsw" fmla="+- 0 sw mins"/>
              <a:gd name="dsh" fmla="+- 0 sh mins"/>
              <a:gd name="p0x0" fmla="*/ 120 w 540"/>
              <a:gd name="p0y0" fmla="*/ 0 h 540"/>
              <a:gd name="p0x1" fmla="*/ 420 w 540"/>
              <a:gd name="p0y1" fmla="*/ 0 h 540"/>
              <a:gd name="p0x2" fmla="*/ 486 w 540"/>
              <a:gd name="p0y2" fmla="*/ 0 h 540"/>
              <a:gd name="p0x3" fmla="*/ 540 w 540"/>
              <a:gd name="p0y3" fmla="*/ 53 h 540"/>
              <a:gd name="p0x4" fmla="*/ 540 w 540"/>
              <a:gd name="p0y4" fmla="*/ 120 h 540"/>
              <a:gd name="p0x5" fmla="*/ 540 w 540"/>
              <a:gd name="p0y5" fmla="*/ 420 h 540"/>
              <a:gd name="p0x6" fmla="*/ 540 w 540"/>
              <a:gd name="p0y6" fmla="*/ 486 h 540"/>
              <a:gd name="p0x7" fmla="*/ 486 w 540"/>
              <a:gd name="p0y7" fmla="*/ 540 h 540"/>
              <a:gd name="p0x8" fmla="*/ 420 w 540"/>
              <a:gd name="p0y8" fmla="*/ 540 h 540"/>
              <a:gd name="p0x9" fmla="*/ 120 w 540"/>
              <a:gd name="p0y9" fmla="*/ 540 h 540"/>
              <a:gd name="p0x10" fmla="*/ 53 w 540"/>
              <a:gd name="p0y10" fmla="*/ 540 h 540"/>
              <a:gd name="p0x11" fmla="*/ 0 w 540"/>
              <a:gd name="p0y11" fmla="*/ 486 h 540"/>
              <a:gd name="p0x12" fmla="*/ 0 w 540"/>
              <a:gd name="p0y12" fmla="*/ 420 h 540"/>
              <a:gd name="p0x13" fmla="*/ 0 w 540"/>
              <a:gd name="p0y13" fmla="*/ 120 h 540"/>
              <a:gd name="p0x14" fmla="*/ 0 w 540"/>
              <a:gd name="p0y14" fmla="*/ 53 h 540"/>
              <a:gd name="p0x15" fmla="*/ 53 w 540"/>
              <a:gd name="p0y15" fmla="*/ 0 h 540"/>
              <a:gd name="p0x16" fmla="*/ 120 w 540"/>
              <a:gd name="p0y16" fmla="*/ 0 h 540"/>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DDF3FE"/>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pic>
        <p:nvPicPr>
          <p:cNvPr id="6" name="图片 5"/>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rcRect l="-3492" t="-12500" r="-3492" b="-12500"/>
          <a:stretch>
            <a:fillRect/>
          </a:stretch>
        </p:blipFill>
        <p:spPr>
          <a:xfrm>
            <a:off x="835660" y="1381125"/>
            <a:ext cx="213995" cy="190500"/>
          </a:xfrm>
          <a:prstGeom prst="rect">
            <a:avLst/>
          </a:prstGeom>
        </p:spPr>
      </p:pic>
      <p:sp>
        <p:nvSpPr>
          <p:cNvPr id="7" name="文本框 6"/>
          <p:cNvSpPr txBox="1"/>
          <p:nvPr>
            <p:custDataLst>
              <p:tags r:id="rId7"/>
            </p:custDataLst>
          </p:nvPr>
        </p:nvSpPr>
        <p:spPr>
          <a:xfrm>
            <a:off x="1190625" y="1318260"/>
            <a:ext cx="1371676" cy="311467"/>
          </a:xfrm>
          <a:prstGeom prst="rect">
            <a:avLst/>
          </a:prstGeom>
          <a:noFill/>
        </p:spPr>
        <p:txBody>
          <a:bodyPr wrap="square" lIns="0" tIns="0" rIns="0" bIns="0" rtlCol="0" anchor="t">
            <a:noAutofit/>
          </a:bodyPr>
          <a:lstStyle/>
          <a:p>
            <a:pPr algn="l">
              <a:lnSpc>
                <a:spcPct val="104000"/>
              </a:lnSpc>
            </a:pPr>
            <a:r>
              <a:rPr b="1">
                <a:solidFill>
                  <a:srgbClr val="6693A6"/>
                </a:solidFill>
                <a:latin typeface="微软雅黑" panose="020B0503020204020204" charset="-122"/>
                <a:ea typeface="微软雅黑" panose="020B0503020204020204" charset="-122"/>
              </a:rPr>
              <a:t>原制度体系</a:t>
            </a:r>
            <a:endParaRPr b="1">
              <a:solidFill>
                <a:srgbClr val="6693A6"/>
              </a:solidFill>
              <a:latin typeface="微软雅黑" panose="020B0503020204020204" charset="-122"/>
              <a:ea typeface="微软雅黑" panose="020B0503020204020204" charset="-122"/>
            </a:endParaRPr>
          </a:p>
        </p:txBody>
      </p:sp>
      <p:sp>
        <p:nvSpPr>
          <p:cNvPr id="8" name="任意多边形 7"/>
          <p:cNvSpPr/>
          <p:nvPr>
            <p:custDataLst>
              <p:tags r:id="rId8"/>
            </p:custDataLst>
          </p:nvPr>
        </p:nvSpPr>
        <p:spPr>
          <a:xfrm>
            <a:off x="771525" y="2148205"/>
            <a:ext cx="266700" cy="266700"/>
          </a:xfrm>
          <a:custGeom>
            <a:avLst/>
            <a:gdLst>
              <a:gd name="sw" fmla="*/ 1 w 420"/>
              <a:gd name="sh" fmla="*/ 1 h 420"/>
              <a:gd name="mins" fmla="min sw sh"/>
              <a:gd name="dsw" fmla="+- 0 sw mins"/>
              <a:gd name="dsh" fmla="+- 0 sh mins"/>
              <a:gd name="p0x0" fmla="*/ 120 w 420"/>
              <a:gd name="p0y0" fmla="*/ 0 h 420"/>
              <a:gd name="p0x1" fmla="*/ 300 w 420"/>
              <a:gd name="p0y1" fmla="*/ 0 h 420"/>
              <a:gd name="p0x2" fmla="*/ 366 w 420"/>
              <a:gd name="p0y2" fmla="*/ 0 h 420"/>
              <a:gd name="p0x3" fmla="*/ 420 w 420"/>
              <a:gd name="p0y3" fmla="*/ 53 h 420"/>
              <a:gd name="p0x4" fmla="*/ 420 w 420"/>
              <a:gd name="p0y4" fmla="*/ 120 h 420"/>
              <a:gd name="p0x5" fmla="*/ 420 w 420"/>
              <a:gd name="p0y5" fmla="*/ 300 h 420"/>
              <a:gd name="p0x6" fmla="*/ 420 w 420"/>
              <a:gd name="p0y6" fmla="*/ 366 h 420"/>
              <a:gd name="p0x7" fmla="*/ 366 w 420"/>
              <a:gd name="p0y7" fmla="*/ 420 h 420"/>
              <a:gd name="p0x8" fmla="*/ 300 w 420"/>
              <a:gd name="p0y8" fmla="*/ 420 h 420"/>
              <a:gd name="p0x9" fmla="*/ 120 w 420"/>
              <a:gd name="p0y9" fmla="*/ 420 h 420"/>
              <a:gd name="p0x10" fmla="*/ 53 w 420"/>
              <a:gd name="p0y10" fmla="*/ 420 h 420"/>
              <a:gd name="p0x11" fmla="*/ 0 w 420"/>
              <a:gd name="p0y11" fmla="*/ 366 h 420"/>
              <a:gd name="p0x12" fmla="*/ 0 w 420"/>
              <a:gd name="p0y12" fmla="*/ 300 h 420"/>
              <a:gd name="p0x13" fmla="*/ 0 w 420"/>
              <a:gd name="p0y13" fmla="*/ 120 h 420"/>
              <a:gd name="p0x14" fmla="*/ 0 w 420"/>
              <a:gd name="p0y14" fmla="*/ 53 h 420"/>
              <a:gd name="p0x15" fmla="*/ 53 w 420"/>
              <a:gd name="p0y15" fmla="*/ 0 h 420"/>
              <a:gd name="p0x16" fmla="*/ 120 w 420"/>
              <a:gd name="p0y16" fmla="*/ 0 h 420"/>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EFFDF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9" name="文本框 8"/>
          <p:cNvSpPr txBox="1"/>
          <p:nvPr>
            <p:custDataLst>
              <p:tags r:id="rId9"/>
            </p:custDataLst>
          </p:nvPr>
        </p:nvSpPr>
        <p:spPr>
          <a:xfrm>
            <a:off x="857250" y="2197100"/>
            <a:ext cx="466725" cy="169545"/>
          </a:xfrm>
          <a:prstGeom prst="rect">
            <a:avLst/>
          </a:prstGeom>
          <a:noFill/>
        </p:spPr>
        <p:txBody>
          <a:bodyPr wrap="square" lIns="0" tIns="0" rIns="0" bIns="0" rtlCol="0" anchor="t">
            <a:noAutofit/>
          </a:bodyPr>
          <a:lstStyle/>
          <a:p>
            <a:pPr algn="l">
              <a:lnSpc>
                <a:spcPct val="83000"/>
              </a:lnSpc>
            </a:pPr>
            <a:r>
              <a:rPr sz="2400" b="1">
                <a:solidFill>
                  <a:srgbClr val="6693A6"/>
                </a:solidFill>
                <a:latin typeface="微软雅黑" panose="020B0503020204020204" charset="-122"/>
                <a:ea typeface="微软雅黑" panose="020B0503020204020204" charset="-122"/>
              </a:rPr>
              <a:t>1</a:t>
            </a:r>
            <a:endParaRPr sz="2400" b="1">
              <a:solidFill>
                <a:srgbClr val="6693A6"/>
              </a:solidFill>
              <a:latin typeface="微软雅黑" panose="020B0503020204020204" charset="-122"/>
              <a:ea typeface="微软雅黑" panose="020B0503020204020204" charset="-122"/>
            </a:endParaRPr>
          </a:p>
        </p:txBody>
      </p:sp>
      <p:sp>
        <p:nvSpPr>
          <p:cNvPr id="10" name="文本框 9"/>
          <p:cNvSpPr txBox="1"/>
          <p:nvPr>
            <p:custDataLst>
              <p:tags r:id="rId10"/>
            </p:custDataLst>
          </p:nvPr>
        </p:nvSpPr>
        <p:spPr>
          <a:xfrm>
            <a:off x="1323975" y="2020570"/>
            <a:ext cx="2261870" cy="297180"/>
          </a:xfrm>
          <a:prstGeom prst="rect">
            <a:avLst/>
          </a:prstGeom>
          <a:noFill/>
        </p:spPr>
        <p:txBody>
          <a:bodyPr wrap="square" lIns="0" tIns="0" rIns="0" bIns="0" rtlCol="0" anchor="t">
            <a:noAutofit/>
          </a:bodyPr>
          <a:lstStyle/>
          <a:p>
            <a:pPr algn="l">
              <a:lnSpc>
                <a:spcPct val="133000"/>
              </a:lnSpc>
            </a:pPr>
            <a:r>
              <a:rPr sz="2400">
                <a:solidFill>
                  <a:srgbClr val="6693A6"/>
                </a:solidFill>
                <a:latin typeface="微软雅黑" panose="020B0503020204020204" charset="-122"/>
                <a:ea typeface="微软雅黑" panose="020B0503020204020204" charset="-122"/>
              </a:rPr>
              <a:t>采购管理办法</a:t>
            </a:r>
            <a:endParaRPr sz="2400">
              <a:solidFill>
                <a:srgbClr val="6693A6"/>
              </a:solidFill>
              <a:latin typeface="微软雅黑" panose="020B0503020204020204" charset="-122"/>
              <a:ea typeface="微软雅黑" panose="020B0503020204020204" charset="-122"/>
            </a:endParaRPr>
          </a:p>
        </p:txBody>
      </p:sp>
      <p:sp>
        <p:nvSpPr>
          <p:cNvPr id="11" name="任意多边形 10"/>
          <p:cNvSpPr/>
          <p:nvPr>
            <p:custDataLst>
              <p:tags r:id="rId11"/>
            </p:custDataLst>
          </p:nvPr>
        </p:nvSpPr>
        <p:spPr>
          <a:xfrm>
            <a:off x="771525" y="2843530"/>
            <a:ext cx="266700" cy="266700"/>
          </a:xfrm>
          <a:custGeom>
            <a:avLst/>
            <a:gdLst>
              <a:gd name="sw" fmla="*/ 1 w 420"/>
              <a:gd name="sh" fmla="*/ 1 h 420"/>
              <a:gd name="mins" fmla="min sw sh"/>
              <a:gd name="dsw" fmla="+- 0 sw mins"/>
              <a:gd name="dsh" fmla="+- 0 sh mins"/>
              <a:gd name="p0x0" fmla="*/ 120 w 420"/>
              <a:gd name="p0y0" fmla="*/ 0 h 420"/>
              <a:gd name="p0x1" fmla="*/ 300 w 420"/>
              <a:gd name="p0y1" fmla="*/ 0 h 420"/>
              <a:gd name="p0x2" fmla="*/ 366 w 420"/>
              <a:gd name="p0y2" fmla="*/ 0 h 420"/>
              <a:gd name="p0x3" fmla="*/ 420 w 420"/>
              <a:gd name="p0y3" fmla="*/ 53 h 420"/>
              <a:gd name="p0x4" fmla="*/ 420 w 420"/>
              <a:gd name="p0y4" fmla="*/ 120 h 420"/>
              <a:gd name="p0x5" fmla="*/ 420 w 420"/>
              <a:gd name="p0y5" fmla="*/ 300 h 420"/>
              <a:gd name="p0x6" fmla="*/ 420 w 420"/>
              <a:gd name="p0y6" fmla="*/ 366 h 420"/>
              <a:gd name="p0x7" fmla="*/ 366 w 420"/>
              <a:gd name="p0y7" fmla="*/ 420 h 420"/>
              <a:gd name="p0x8" fmla="*/ 300 w 420"/>
              <a:gd name="p0y8" fmla="*/ 420 h 420"/>
              <a:gd name="p0x9" fmla="*/ 120 w 420"/>
              <a:gd name="p0y9" fmla="*/ 420 h 420"/>
              <a:gd name="p0x10" fmla="*/ 53 w 420"/>
              <a:gd name="p0y10" fmla="*/ 420 h 420"/>
              <a:gd name="p0x11" fmla="*/ 0 w 420"/>
              <a:gd name="p0y11" fmla="*/ 366 h 420"/>
              <a:gd name="p0x12" fmla="*/ 0 w 420"/>
              <a:gd name="p0y12" fmla="*/ 300 h 420"/>
              <a:gd name="p0x13" fmla="*/ 0 w 420"/>
              <a:gd name="p0y13" fmla="*/ 120 h 420"/>
              <a:gd name="p0x14" fmla="*/ 0 w 420"/>
              <a:gd name="p0y14" fmla="*/ 53 h 420"/>
              <a:gd name="p0x15" fmla="*/ 53 w 420"/>
              <a:gd name="p0y15" fmla="*/ 0 h 420"/>
              <a:gd name="p0x16" fmla="*/ 120 w 420"/>
              <a:gd name="p0y16" fmla="*/ 0 h 420"/>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EFFDF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2" name="文本框 11"/>
          <p:cNvSpPr txBox="1"/>
          <p:nvPr>
            <p:custDataLst>
              <p:tags r:id="rId12"/>
            </p:custDataLst>
          </p:nvPr>
        </p:nvSpPr>
        <p:spPr>
          <a:xfrm>
            <a:off x="857250" y="2892425"/>
            <a:ext cx="466725" cy="169545"/>
          </a:xfrm>
          <a:prstGeom prst="rect">
            <a:avLst/>
          </a:prstGeom>
          <a:noFill/>
        </p:spPr>
        <p:txBody>
          <a:bodyPr wrap="square" lIns="0" tIns="0" rIns="0" bIns="0" rtlCol="0" anchor="t">
            <a:noAutofit/>
          </a:bodyPr>
          <a:lstStyle/>
          <a:p>
            <a:pPr algn="l">
              <a:lnSpc>
                <a:spcPct val="83000"/>
              </a:lnSpc>
            </a:pPr>
            <a:r>
              <a:rPr sz="2400" b="1">
                <a:solidFill>
                  <a:srgbClr val="6693A6"/>
                </a:solidFill>
                <a:latin typeface="微软雅黑" panose="020B0503020204020204" charset="-122"/>
                <a:ea typeface="微软雅黑" panose="020B0503020204020204" charset="-122"/>
              </a:rPr>
              <a:t>2</a:t>
            </a:r>
            <a:endParaRPr sz="2400" b="1">
              <a:solidFill>
                <a:srgbClr val="6693A6"/>
              </a:solidFill>
              <a:latin typeface="微软雅黑" panose="020B0503020204020204" charset="-122"/>
              <a:ea typeface="微软雅黑" panose="020B0503020204020204" charset="-122"/>
            </a:endParaRPr>
          </a:p>
        </p:txBody>
      </p:sp>
      <p:sp>
        <p:nvSpPr>
          <p:cNvPr id="13" name="文本框 12"/>
          <p:cNvSpPr txBox="1"/>
          <p:nvPr>
            <p:custDataLst>
              <p:tags r:id="rId13"/>
            </p:custDataLst>
          </p:nvPr>
        </p:nvSpPr>
        <p:spPr>
          <a:xfrm>
            <a:off x="1323975" y="2715260"/>
            <a:ext cx="2908300" cy="297180"/>
          </a:xfrm>
          <a:prstGeom prst="rect">
            <a:avLst/>
          </a:prstGeom>
          <a:noFill/>
        </p:spPr>
        <p:txBody>
          <a:bodyPr wrap="square" lIns="0" tIns="0" rIns="0" bIns="0" rtlCol="0" anchor="t">
            <a:noAutofit/>
          </a:bodyPr>
          <a:lstStyle/>
          <a:p>
            <a:pPr algn="l">
              <a:lnSpc>
                <a:spcPct val="133000"/>
              </a:lnSpc>
            </a:pPr>
            <a:r>
              <a:rPr sz="2400">
                <a:solidFill>
                  <a:srgbClr val="6693A6"/>
                </a:solidFill>
                <a:latin typeface="微软雅黑" panose="020B0503020204020204" charset="-122"/>
                <a:ea typeface="微软雅黑" panose="020B0503020204020204" charset="-122"/>
              </a:rPr>
              <a:t>采购计划实施细则</a:t>
            </a:r>
            <a:endParaRPr sz="2400">
              <a:solidFill>
                <a:srgbClr val="6693A6"/>
              </a:solidFill>
              <a:latin typeface="微软雅黑" panose="020B0503020204020204" charset="-122"/>
              <a:ea typeface="微软雅黑" panose="020B0503020204020204" charset="-122"/>
            </a:endParaRPr>
          </a:p>
        </p:txBody>
      </p:sp>
      <p:sp>
        <p:nvSpPr>
          <p:cNvPr id="14" name="任意多边形 13"/>
          <p:cNvSpPr/>
          <p:nvPr>
            <p:custDataLst>
              <p:tags r:id="rId14"/>
            </p:custDataLst>
          </p:nvPr>
        </p:nvSpPr>
        <p:spPr>
          <a:xfrm>
            <a:off x="771525" y="3538220"/>
            <a:ext cx="266700" cy="266700"/>
          </a:xfrm>
          <a:custGeom>
            <a:avLst/>
            <a:gdLst>
              <a:gd name="sw" fmla="*/ 1 w 420"/>
              <a:gd name="sh" fmla="*/ 1 h 420"/>
              <a:gd name="mins" fmla="min sw sh"/>
              <a:gd name="dsw" fmla="+- 0 sw mins"/>
              <a:gd name="dsh" fmla="+- 0 sh mins"/>
              <a:gd name="p0x0" fmla="*/ 120 w 420"/>
              <a:gd name="p0y0" fmla="*/ 0 h 420"/>
              <a:gd name="p0x1" fmla="*/ 300 w 420"/>
              <a:gd name="p0y1" fmla="*/ 0 h 420"/>
              <a:gd name="p0x2" fmla="*/ 366 w 420"/>
              <a:gd name="p0y2" fmla="*/ 0 h 420"/>
              <a:gd name="p0x3" fmla="*/ 420 w 420"/>
              <a:gd name="p0y3" fmla="*/ 53 h 420"/>
              <a:gd name="p0x4" fmla="*/ 420 w 420"/>
              <a:gd name="p0y4" fmla="*/ 120 h 420"/>
              <a:gd name="p0x5" fmla="*/ 420 w 420"/>
              <a:gd name="p0y5" fmla="*/ 300 h 420"/>
              <a:gd name="p0x6" fmla="*/ 420 w 420"/>
              <a:gd name="p0y6" fmla="*/ 366 h 420"/>
              <a:gd name="p0x7" fmla="*/ 366 w 420"/>
              <a:gd name="p0y7" fmla="*/ 420 h 420"/>
              <a:gd name="p0x8" fmla="*/ 300 w 420"/>
              <a:gd name="p0y8" fmla="*/ 420 h 420"/>
              <a:gd name="p0x9" fmla="*/ 120 w 420"/>
              <a:gd name="p0y9" fmla="*/ 420 h 420"/>
              <a:gd name="p0x10" fmla="*/ 53 w 420"/>
              <a:gd name="p0y10" fmla="*/ 420 h 420"/>
              <a:gd name="p0x11" fmla="*/ 0 w 420"/>
              <a:gd name="p0y11" fmla="*/ 366 h 420"/>
              <a:gd name="p0x12" fmla="*/ 0 w 420"/>
              <a:gd name="p0y12" fmla="*/ 300 h 420"/>
              <a:gd name="p0x13" fmla="*/ 0 w 420"/>
              <a:gd name="p0y13" fmla="*/ 120 h 420"/>
              <a:gd name="p0x14" fmla="*/ 0 w 420"/>
              <a:gd name="p0y14" fmla="*/ 53 h 420"/>
              <a:gd name="p0x15" fmla="*/ 53 w 420"/>
              <a:gd name="p0y15" fmla="*/ 0 h 420"/>
              <a:gd name="p0x16" fmla="*/ 120 w 420"/>
              <a:gd name="p0y16" fmla="*/ 0 h 420"/>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EFFDF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5" name="文本框 14"/>
          <p:cNvSpPr txBox="1"/>
          <p:nvPr>
            <p:custDataLst>
              <p:tags r:id="rId15"/>
            </p:custDataLst>
          </p:nvPr>
        </p:nvSpPr>
        <p:spPr>
          <a:xfrm>
            <a:off x="857250" y="3587115"/>
            <a:ext cx="466725" cy="169545"/>
          </a:xfrm>
          <a:prstGeom prst="rect">
            <a:avLst/>
          </a:prstGeom>
          <a:noFill/>
        </p:spPr>
        <p:txBody>
          <a:bodyPr wrap="square" lIns="0" tIns="0" rIns="0" bIns="0" rtlCol="0" anchor="t">
            <a:noAutofit/>
          </a:bodyPr>
          <a:lstStyle/>
          <a:p>
            <a:pPr algn="l">
              <a:lnSpc>
                <a:spcPct val="83000"/>
              </a:lnSpc>
            </a:pPr>
            <a:r>
              <a:rPr sz="2400" b="1">
                <a:solidFill>
                  <a:srgbClr val="6693A6"/>
                </a:solidFill>
                <a:latin typeface="微软雅黑" panose="020B0503020204020204" charset="-122"/>
                <a:ea typeface="微软雅黑" panose="020B0503020204020204" charset="-122"/>
              </a:rPr>
              <a:t>3</a:t>
            </a:r>
            <a:endParaRPr sz="2400" b="1">
              <a:solidFill>
                <a:srgbClr val="6693A6"/>
              </a:solidFill>
              <a:latin typeface="微软雅黑" panose="020B0503020204020204" charset="-122"/>
              <a:ea typeface="微软雅黑" panose="020B0503020204020204" charset="-122"/>
            </a:endParaRPr>
          </a:p>
        </p:txBody>
      </p:sp>
      <p:sp>
        <p:nvSpPr>
          <p:cNvPr id="16" name="文本框 15"/>
          <p:cNvSpPr txBox="1"/>
          <p:nvPr>
            <p:custDataLst>
              <p:tags r:id="rId16"/>
            </p:custDataLst>
          </p:nvPr>
        </p:nvSpPr>
        <p:spPr>
          <a:xfrm>
            <a:off x="1323975" y="3410585"/>
            <a:ext cx="2908300" cy="297180"/>
          </a:xfrm>
          <a:prstGeom prst="rect">
            <a:avLst/>
          </a:prstGeom>
          <a:noFill/>
        </p:spPr>
        <p:txBody>
          <a:bodyPr wrap="square" lIns="0" tIns="0" rIns="0" bIns="0" rtlCol="0" anchor="t">
            <a:noAutofit/>
          </a:bodyPr>
          <a:lstStyle/>
          <a:p>
            <a:pPr algn="l">
              <a:lnSpc>
                <a:spcPct val="133000"/>
              </a:lnSpc>
            </a:pPr>
            <a:r>
              <a:rPr sz="2400">
                <a:solidFill>
                  <a:srgbClr val="6693A6"/>
                </a:solidFill>
                <a:latin typeface="微软雅黑" panose="020B0503020204020204" charset="-122"/>
                <a:ea typeface="微软雅黑" panose="020B0503020204020204" charset="-122"/>
              </a:rPr>
              <a:t>政府采购实施细则</a:t>
            </a:r>
            <a:endParaRPr sz="2400">
              <a:solidFill>
                <a:srgbClr val="6693A6"/>
              </a:solidFill>
              <a:latin typeface="微软雅黑" panose="020B0503020204020204" charset="-122"/>
              <a:ea typeface="微软雅黑" panose="020B0503020204020204" charset="-122"/>
            </a:endParaRPr>
          </a:p>
        </p:txBody>
      </p:sp>
      <p:sp>
        <p:nvSpPr>
          <p:cNvPr id="17" name="任意多边形 16"/>
          <p:cNvSpPr/>
          <p:nvPr>
            <p:custDataLst>
              <p:tags r:id="rId17"/>
            </p:custDataLst>
          </p:nvPr>
        </p:nvSpPr>
        <p:spPr>
          <a:xfrm>
            <a:off x="771525" y="4233545"/>
            <a:ext cx="266700" cy="266700"/>
          </a:xfrm>
          <a:custGeom>
            <a:avLst/>
            <a:gdLst>
              <a:gd name="sw" fmla="*/ 1 w 420"/>
              <a:gd name="sh" fmla="*/ 1 h 420"/>
              <a:gd name="mins" fmla="min sw sh"/>
              <a:gd name="dsw" fmla="+- 0 sw mins"/>
              <a:gd name="dsh" fmla="+- 0 sh mins"/>
              <a:gd name="p0x0" fmla="*/ 120 w 420"/>
              <a:gd name="p0y0" fmla="*/ 0 h 420"/>
              <a:gd name="p0x1" fmla="*/ 300 w 420"/>
              <a:gd name="p0y1" fmla="*/ 0 h 420"/>
              <a:gd name="p0x2" fmla="*/ 366 w 420"/>
              <a:gd name="p0y2" fmla="*/ 0 h 420"/>
              <a:gd name="p0x3" fmla="*/ 420 w 420"/>
              <a:gd name="p0y3" fmla="*/ 53 h 420"/>
              <a:gd name="p0x4" fmla="*/ 420 w 420"/>
              <a:gd name="p0y4" fmla="*/ 120 h 420"/>
              <a:gd name="p0x5" fmla="*/ 420 w 420"/>
              <a:gd name="p0y5" fmla="*/ 300 h 420"/>
              <a:gd name="p0x6" fmla="*/ 420 w 420"/>
              <a:gd name="p0y6" fmla="*/ 366 h 420"/>
              <a:gd name="p0x7" fmla="*/ 366 w 420"/>
              <a:gd name="p0y7" fmla="*/ 420 h 420"/>
              <a:gd name="p0x8" fmla="*/ 300 w 420"/>
              <a:gd name="p0y8" fmla="*/ 420 h 420"/>
              <a:gd name="p0x9" fmla="*/ 120 w 420"/>
              <a:gd name="p0y9" fmla="*/ 420 h 420"/>
              <a:gd name="p0x10" fmla="*/ 53 w 420"/>
              <a:gd name="p0y10" fmla="*/ 420 h 420"/>
              <a:gd name="p0x11" fmla="*/ 0 w 420"/>
              <a:gd name="p0y11" fmla="*/ 366 h 420"/>
              <a:gd name="p0x12" fmla="*/ 0 w 420"/>
              <a:gd name="p0y12" fmla="*/ 300 h 420"/>
              <a:gd name="p0x13" fmla="*/ 0 w 420"/>
              <a:gd name="p0y13" fmla="*/ 120 h 420"/>
              <a:gd name="p0x14" fmla="*/ 0 w 420"/>
              <a:gd name="p0y14" fmla="*/ 53 h 420"/>
              <a:gd name="p0x15" fmla="*/ 53 w 420"/>
              <a:gd name="p0y15" fmla="*/ 0 h 420"/>
              <a:gd name="p0x16" fmla="*/ 120 w 420"/>
              <a:gd name="p0y16" fmla="*/ 0 h 420"/>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EFFDF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8" name="文本框 17"/>
          <p:cNvSpPr txBox="1"/>
          <p:nvPr>
            <p:custDataLst>
              <p:tags r:id="rId18"/>
            </p:custDataLst>
          </p:nvPr>
        </p:nvSpPr>
        <p:spPr>
          <a:xfrm>
            <a:off x="857250" y="4282440"/>
            <a:ext cx="466725" cy="169545"/>
          </a:xfrm>
          <a:prstGeom prst="rect">
            <a:avLst/>
          </a:prstGeom>
          <a:noFill/>
        </p:spPr>
        <p:txBody>
          <a:bodyPr wrap="square" lIns="0" tIns="0" rIns="0" bIns="0" rtlCol="0" anchor="t">
            <a:noAutofit/>
          </a:bodyPr>
          <a:lstStyle/>
          <a:p>
            <a:pPr algn="l">
              <a:lnSpc>
                <a:spcPct val="83000"/>
              </a:lnSpc>
            </a:pPr>
            <a:r>
              <a:rPr sz="2400" b="1">
                <a:solidFill>
                  <a:srgbClr val="6693A6"/>
                </a:solidFill>
                <a:latin typeface="微软雅黑" panose="020B0503020204020204" charset="-122"/>
                <a:ea typeface="微软雅黑" panose="020B0503020204020204" charset="-122"/>
              </a:rPr>
              <a:t>4</a:t>
            </a:r>
            <a:endParaRPr sz="2400" b="1">
              <a:solidFill>
                <a:srgbClr val="6693A6"/>
              </a:solidFill>
              <a:latin typeface="微软雅黑" panose="020B0503020204020204" charset="-122"/>
              <a:ea typeface="微软雅黑" panose="020B0503020204020204" charset="-122"/>
            </a:endParaRPr>
          </a:p>
        </p:txBody>
      </p:sp>
      <p:sp>
        <p:nvSpPr>
          <p:cNvPr id="19" name="文本框 18"/>
          <p:cNvSpPr txBox="1"/>
          <p:nvPr>
            <p:custDataLst>
              <p:tags r:id="rId19"/>
            </p:custDataLst>
          </p:nvPr>
        </p:nvSpPr>
        <p:spPr>
          <a:xfrm>
            <a:off x="1323975" y="4105275"/>
            <a:ext cx="3554730" cy="297180"/>
          </a:xfrm>
          <a:prstGeom prst="rect">
            <a:avLst/>
          </a:prstGeom>
          <a:noFill/>
        </p:spPr>
        <p:txBody>
          <a:bodyPr wrap="square" lIns="0" tIns="0" rIns="0" bIns="0" rtlCol="0" anchor="t">
            <a:noAutofit/>
          </a:bodyPr>
          <a:lstStyle/>
          <a:p>
            <a:pPr algn="l">
              <a:lnSpc>
                <a:spcPct val="133000"/>
              </a:lnSpc>
            </a:pPr>
            <a:r>
              <a:rPr sz="2400">
                <a:solidFill>
                  <a:srgbClr val="6693A6"/>
                </a:solidFill>
                <a:latin typeface="微软雅黑" panose="020B0503020204020204" charset="-122"/>
                <a:ea typeface="微软雅黑" panose="020B0503020204020204" charset="-122"/>
              </a:rPr>
              <a:t>学校集中采购实施细则</a:t>
            </a:r>
            <a:endParaRPr sz="2400">
              <a:solidFill>
                <a:srgbClr val="6693A6"/>
              </a:solidFill>
              <a:latin typeface="微软雅黑" panose="020B0503020204020204" charset="-122"/>
              <a:ea typeface="微软雅黑" panose="020B0503020204020204" charset="-122"/>
            </a:endParaRPr>
          </a:p>
        </p:txBody>
      </p:sp>
      <p:sp>
        <p:nvSpPr>
          <p:cNvPr id="20" name="任意多边形 19"/>
          <p:cNvSpPr/>
          <p:nvPr>
            <p:custDataLst>
              <p:tags r:id="rId20"/>
            </p:custDataLst>
          </p:nvPr>
        </p:nvSpPr>
        <p:spPr>
          <a:xfrm>
            <a:off x="771525" y="4928235"/>
            <a:ext cx="266700" cy="266700"/>
          </a:xfrm>
          <a:custGeom>
            <a:avLst/>
            <a:gdLst>
              <a:gd name="sw" fmla="*/ 1 w 420"/>
              <a:gd name="sh" fmla="*/ 1 h 420"/>
              <a:gd name="mins" fmla="min sw sh"/>
              <a:gd name="dsw" fmla="+- 0 sw mins"/>
              <a:gd name="dsh" fmla="+- 0 sh mins"/>
              <a:gd name="p0x0" fmla="*/ 120 w 420"/>
              <a:gd name="p0y0" fmla="*/ 0 h 420"/>
              <a:gd name="p0x1" fmla="*/ 300 w 420"/>
              <a:gd name="p0y1" fmla="*/ 0 h 420"/>
              <a:gd name="p0x2" fmla="*/ 366 w 420"/>
              <a:gd name="p0y2" fmla="*/ 0 h 420"/>
              <a:gd name="p0x3" fmla="*/ 420 w 420"/>
              <a:gd name="p0y3" fmla="*/ 53 h 420"/>
              <a:gd name="p0x4" fmla="*/ 420 w 420"/>
              <a:gd name="p0y4" fmla="*/ 120 h 420"/>
              <a:gd name="p0x5" fmla="*/ 420 w 420"/>
              <a:gd name="p0y5" fmla="*/ 300 h 420"/>
              <a:gd name="p0x6" fmla="*/ 420 w 420"/>
              <a:gd name="p0y6" fmla="*/ 366 h 420"/>
              <a:gd name="p0x7" fmla="*/ 366 w 420"/>
              <a:gd name="p0y7" fmla="*/ 420 h 420"/>
              <a:gd name="p0x8" fmla="*/ 300 w 420"/>
              <a:gd name="p0y8" fmla="*/ 420 h 420"/>
              <a:gd name="p0x9" fmla="*/ 120 w 420"/>
              <a:gd name="p0y9" fmla="*/ 420 h 420"/>
              <a:gd name="p0x10" fmla="*/ 53 w 420"/>
              <a:gd name="p0y10" fmla="*/ 420 h 420"/>
              <a:gd name="p0x11" fmla="*/ 0 w 420"/>
              <a:gd name="p0y11" fmla="*/ 366 h 420"/>
              <a:gd name="p0x12" fmla="*/ 0 w 420"/>
              <a:gd name="p0y12" fmla="*/ 300 h 420"/>
              <a:gd name="p0x13" fmla="*/ 0 w 420"/>
              <a:gd name="p0y13" fmla="*/ 120 h 420"/>
              <a:gd name="p0x14" fmla="*/ 0 w 420"/>
              <a:gd name="p0y14" fmla="*/ 53 h 420"/>
              <a:gd name="p0x15" fmla="*/ 53 w 420"/>
              <a:gd name="p0y15" fmla="*/ 0 h 420"/>
              <a:gd name="p0x16" fmla="*/ 120 w 420"/>
              <a:gd name="p0y16" fmla="*/ 0 h 420"/>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EFFDF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21" name="文本框 20"/>
          <p:cNvSpPr txBox="1"/>
          <p:nvPr>
            <p:custDataLst>
              <p:tags r:id="rId21"/>
            </p:custDataLst>
          </p:nvPr>
        </p:nvSpPr>
        <p:spPr>
          <a:xfrm>
            <a:off x="857250" y="4977130"/>
            <a:ext cx="466725" cy="169545"/>
          </a:xfrm>
          <a:prstGeom prst="rect">
            <a:avLst/>
          </a:prstGeom>
          <a:noFill/>
        </p:spPr>
        <p:txBody>
          <a:bodyPr wrap="square" lIns="0" tIns="0" rIns="0" bIns="0" rtlCol="0" anchor="t">
            <a:noAutofit/>
          </a:bodyPr>
          <a:lstStyle/>
          <a:p>
            <a:pPr algn="l">
              <a:lnSpc>
                <a:spcPct val="83000"/>
              </a:lnSpc>
            </a:pPr>
            <a:r>
              <a:rPr sz="2400" b="1">
                <a:solidFill>
                  <a:srgbClr val="6693A6"/>
                </a:solidFill>
                <a:latin typeface="微软雅黑" panose="020B0503020204020204" charset="-122"/>
                <a:ea typeface="微软雅黑" panose="020B0503020204020204" charset="-122"/>
              </a:rPr>
              <a:t>5</a:t>
            </a:r>
            <a:endParaRPr sz="2400" b="1">
              <a:solidFill>
                <a:srgbClr val="6693A6"/>
              </a:solidFill>
              <a:latin typeface="微软雅黑" panose="020B0503020204020204" charset="-122"/>
              <a:ea typeface="微软雅黑" panose="020B0503020204020204" charset="-122"/>
            </a:endParaRPr>
          </a:p>
        </p:txBody>
      </p:sp>
      <p:sp>
        <p:nvSpPr>
          <p:cNvPr id="22" name="文本框 21"/>
          <p:cNvSpPr txBox="1"/>
          <p:nvPr>
            <p:custDataLst>
              <p:tags r:id="rId22"/>
            </p:custDataLst>
          </p:nvPr>
        </p:nvSpPr>
        <p:spPr>
          <a:xfrm>
            <a:off x="1323975" y="4800600"/>
            <a:ext cx="3554730" cy="297180"/>
          </a:xfrm>
          <a:prstGeom prst="rect">
            <a:avLst/>
          </a:prstGeom>
          <a:noFill/>
        </p:spPr>
        <p:txBody>
          <a:bodyPr wrap="square" lIns="0" tIns="0" rIns="0" bIns="0" rtlCol="0" anchor="t">
            <a:noAutofit/>
          </a:bodyPr>
          <a:lstStyle/>
          <a:p>
            <a:pPr algn="l">
              <a:lnSpc>
                <a:spcPct val="133000"/>
              </a:lnSpc>
            </a:pPr>
            <a:r>
              <a:rPr sz="2400">
                <a:solidFill>
                  <a:srgbClr val="6693A6"/>
                </a:solidFill>
                <a:latin typeface="微软雅黑" panose="020B0503020204020204" charset="-122"/>
                <a:ea typeface="微软雅黑" panose="020B0503020204020204" charset="-122"/>
              </a:rPr>
              <a:t>学校分散采购实施细则</a:t>
            </a:r>
            <a:endParaRPr sz="2400">
              <a:solidFill>
                <a:srgbClr val="6693A6"/>
              </a:solidFill>
              <a:latin typeface="微软雅黑" panose="020B0503020204020204" charset="-122"/>
              <a:ea typeface="微软雅黑" panose="020B0503020204020204" charset="-122"/>
            </a:endParaRPr>
          </a:p>
        </p:txBody>
      </p:sp>
      <p:sp>
        <p:nvSpPr>
          <p:cNvPr id="23" name="任意多边形 22"/>
          <p:cNvSpPr/>
          <p:nvPr>
            <p:custDataLst>
              <p:tags r:id="rId23"/>
            </p:custDataLst>
          </p:nvPr>
        </p:nvSpPr>
        <p:spPr>
          <a:xfrm>
            <a:off x="771525" y="5623560"/>
            <a:ext cx="266700" cy="266700"/>
          </a:xfrm>
          <a:custGeom>
            <a:avLst/>
            <a:gdLst>
              <a:gd name="sw" fmla="*/ 1 w 420"/>
              <a:gd name="sh" fmla="*/ 1 h 420"/>
              <a:gd name="mins" fmla="min sw sh"/>
              <a:gd name="dsw" fmla="+- 0 sw mins"/>
              <a:gd name="dsh" fmla="+- 0 sh mins"/>
              <a:gd name="p0x0" fmla="*/ 120 w 420"/>
              <a:gd name="p0y0" fmla="*/ 0 h 420"/>
              <a:gd name="p0x1" fmla="*/ 300 w 420"/>
              <a:gd name="p0y1" fmla="*/ 0 h 420"/>
              <a:gd name="p0x2" fmla="*/ 366 w 420"/>
              <a:gd name="p0y2" fmla="*/ 0 h 420"/>
              <a:gd name="p0x3" fmla="*/ 420 w 420"/>
              <a:gd name="p0y3" fmla="*/ 53 h 420"/>
              <a:gd name="p0x4" fmla="*/ 420 w 420"/>
              <a:gd name="p0y4" fmla="*/ 120 h 420"/>
              <a:gd name="p0x5" fmla="*/ 420 w 420"/>
              <a:gd name="p0y5" fmla="*/ 300 h 420"/>
              <a:gd name="p0x6" fmla="*/ 420 w 420"/>
              <a:gd name="p0y6" fmla="*/ 366 h 420"/>
              <a:gd name="p0x7" fmla="*/ 366 w 420"/>
              <a:gd name="p0y7" fmla="*/ 420 h 420"/>
              <a:gd name="p0x8" fmla="*/ 300 w 420"/>
              <a:gd name="p0y8" fmla="*/ 420 h 420"/>
              <a:gd name="p0x9" fmla="*/ 120 w 420"/>
              <a:gd name="p0y9" fmla="*/ 420 h 420"/>
              <a:gd name="p0x10" fmla="*/ 53 w 420"/>
              <a:gd name="p0y10" fmla="*/ 420 h 420"/>
              <a:gd name="p0x11" fmla="*/ 0 w 420"/>
              <a:gd name="p0y11" fmla="*/ 366 h 420"/>
              <a:gd name="p0x12" fmla="*/ 0 w 420"/>
              <a:gd name="p0y12" fmla="*/ 300 h 420"/>
              <a:gd name="p0x13" fmla="*/ 0 w 420"/>
              <a:gd name="p0y13" fmla="*/ 120 h 420"/>
              <a:gd name="p0x14" fmla="*/ 0 w 420"/>
              <a:gd name="p0y14" fmla="*/ 53 h 420"/>
              <a:gd name="p0x15" fmla="*/ 53 w 420"/>
              <a:gd name="p0y15" fmla="*/ 0 h 420"/>
              <a:gd name="p0x16" fmla="*/ 120 w 420"/>
              <a:gd name="p0y16" fmla="*/ 0 h 420"/>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EFFDF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24" name="文本框 23"/>
          <p:cNvSpPr txBox="1"/>
          <p:nvPr>
            <p:custDataLst>
              <p:tags r:id="rId24"/>
            </p:custDataLst>
          </p:nvPr>
        </p:nvSpPr>
        <p:spPr>
          <a:xfrm>
            <a:off x="857250" y="5672455"/>
            <a:ext cx="466725" cy="169545"/>
          </a:xfrm>
          <a:prstGeom prst="rect">
            <a:avLst/>
          </a:prstGeom>
          <a:noFill/>
        </p:spPr>
        <p:txBody>
          <a:bodyPr wrap="square" lIns="0" tIns="0" rIns="0" bIns="0" rtlCol="0" anchor="t">
            <a:noAutofit/>
          </a:bodyPr>
          <a:lstStyle/>
          <a:p>
            <a:pPr algn="l">
              <a:lnSpc>
                <a:spcPct val="83000"/>
              </a:lnSpc>
            </a:pPr>
            <a:r>
              <a:rPr sz="2400" b="1">
                <a:solidFill>
                  <a:srgbClr val="6693A6"/>
                </a:solidFill>
                <a:latin typeface="微软雅黑" panose="020B0503020204020204" charset="-122"/>
                <a:ea typeface="微软雅黑" panose="020B0503020204020204" charset="-122"/>
              </a:rPr>
              <a:t>6</a:t>
            </a:r>
            <a:endParaRPr sz="2400" b="1">
              <a:solidFill>
                <a:srgbClr val="6693A6"/>
              </a:solidFill>
              <a:latin typeface="微软雅黑" panose="020B0503020204020204" charset="-122"/>
              <a:ea typeface="微软雅黑" panose="020B0503020204020204" charset="-122"/>
            </a:endParaRPr>
          </a:p>
        </p:txBody>
      </p:sp>
      <p:sp>
        <p:nvSpPr>
          <p:cNvPr id="25" name="文本框 24"/>
          <p:cNvSpPr txBox="1"/>
          <p:nvPr>
            <p:custDataLst>
              <p:tags r:id="rId25"/>
            </p:custDataLst>
          </p:nvPr>
        </p:nvSpPr>
        <p:spPr>
          <a:xfrm>
            <a:off x="1323975" y="5495290"/>
            <a:ext cx="4524375" cy="297180"/>
          </a:xfrm>
          <a:prstGeom prst="rect">
            <a:avLst/>
          </a:prstGeom>
          <a:noFill/>
        </p:spPr>
        <p:txBody>
          <a:bodyPr wrap="square" lIns="0" tIns="0" rIns="0" bIns="0" rtlCol="0" anchor="t">
            <a:noAutofit/>
          </a:bodyPr>
          <a:lstStyle/>
          <a:p>
            <a:pPr algn="l">
              <a:lnSpc>
                <a:spcPct val="133000"/>
              </a:lnSpc>
            </a:pPr>
            <a:r>
              <a:rPr sz="2400">
                <a:solidFill>
                  <a:srgbClr val="6693A6"/>
                </a:solidFill>
                <a:latin typeface="微软雅黑" panose="020B0503020204020204" charset="-122"/>
                <a:ea typeface="微软雅黑" panose="020B0503020204020204" charset="-122"/>
              </a:rPr>
              <a:t>货物与服务协议供货暂行办法</a:t>
            </a:r>
            <a:endParaRPr sz="2400">
              <a:solidFill>
                <a:srgbClr val="6693A6"/>
              </a:solidFill>
              <a:latin typeface="微软雅黑" panose="020B0503020204020204" charset="-122"/>
              <a:ea typeface="微软雅黑" panose="020B0503020204020204" charset="-122"/>
            </a:endParaRPr>
          </a:p>
        </p:txBody>
      </p:sp>
      <p:sp>
        <p:nvSpPr>
          <p:cNvPr id="26" name="任意多边形 25"/>
          <p:cNvSpPr/>
          <p:nvPr>
            <p:custDataLst>
              <p:tags r:id="rId26"/>
            </p:custDataLst>
          </p:nvPr>
        </p:nvSpPr>
        <p:spPr>
          <a:xfrm>
            <a:off x="6100445" y="1109345"/>
            <a:ext cx="5514975" cy="5362575"/>
          </a:xfrm>
          <a:custGeom>
            <a:avLst/>
            <a:gdLst>
              <a:gd name="sw" fmla="*/ 1 w 8685"/>
              <a:gd name="sh" fmla="*/ 1 h 8445"/>
              <a:gd name="mins" fmla="min sw sh"/>
              <a:gd name="dsw" fmla="+- 0 sw mins"/>
              <a:gd name="dsh" fmla="+- 0 sh mins"/>
              <a:gd name="p0x0" fmla="*/ 0 w 8685"/>
              <a:gd name="p0y0" fmla="*/ 0 h 8445"/>
              <a:gd name="p0x1" fmla="*/ 8475 w 8685"/>
              <a:gd name="p0y1" fmla="*/ 0 h 8445"/>
              <a:gd name="p0x2" fmla="*/ 8590 w 8685"/>
              <a:gd name="p0y2" fmla="*/ 0 h 8445"/>
              <a:gd name="p0x3" fmla="*/ 8685 w 8685"/>
              <a:gd name="p0y3" fmla="*/ 94 h 8445"/>
              <a:gd name="p0x4" fmla="*/ 8685 w 8685"/>
              <a:gd name="p0y4" fmla="*/ 210 h 8445"/>
              <a:gd name="p0x5" fmla="*/ 8685 w 8685"/>
              <a:gd name="p0y5" fmla="*/ 8235 h 8445"/>
              <a:gd name="p0x6" fmla="*/ 8685 w 8685"/>
              <a:gd name="p0y6" fmla="*/ 8350 h 8445"/>
              <a:gd name="p0x7" fmla="*/ 8590 w 8685"/>
              <a:gd name="p0y7" fmla="*/ 8445 h 8445"/>
              <a:gd name="p0x8" fmla="*/ 8475 w 8685"/>
              <a:gd name="p0y8" fmla="*/ 8445 h 8445"/>
              <a:gd name="p0x9" fmla="*/ 0 w 8685"/>
              <a:gd name="p0y9" fmla="*/ 8445 h 8445"/>
              <a:gd name="p0x10" fmla="*/ 0 w 8685"/>
              <a:gd name="p0y10" fmla="*/ 0 h 8445"/>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lnTo>
                  <a:pt x="p0x10" y="p0y10"/>
                </a:lnTo>
                <a:close/>
              </a:path>
            </a:pathLst>
          </a:custGeom>
          <a:solidFill>
            <a:srgbClr val="46BDFA"/>
          </a:solidFill>
          <a:ln w="9525" cmpd="sng">
            <a:solidFill>
              <a:srgbClr val="46BDFA"/>
            </a:soli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27" name="任意多边形 26"/>
          <p:cNvSpPr/>
          <p:nvPr>
            <p:custDataLst>
              <p:tags r:id="rId27"/>
            </p:custDataLst>
          </p:nvPr>
        </p:nvSpPr>
        <p:spPr>
          <a:xfrm>
            <a:off x="6296025" y="1304925"/>
            <a:ext cx="342900" cy="342900"/>
          </a:xfrm>
          <a:custGeom>
            <a:avLst/>
            <a:gdLst>
              <a:gd name="sw" fmla="*/ 1 w 540"/>
              <a:gd name="sh" fmla="*/ 1 h 540"/>
              <a:gd name="mins" fmla="min sw sh"/>
              <a:gd name="dsw" fmla="+- 0 sw mins"/>
              <a:gd name="dsh" fmla="+- 0 sh mins"/>
              <a:gd name="p0x0" fmla="*/ 120 w 540"/>
              <a:gd name="p0y0" fmla="*/ 0 h 540"/>
              <a:gd name="p0x1" fmla="*/ 420 w 540"/>
              <a:gd name="p0y1" fmla="*/ 0 h 540"/>
              <a:gd name="p0x2" fmla="*/ 486 w 540"/>
              <a:gd name="p0y2" fmla="*/ 0 h 540"/>
              <a:gd name="p0x3" fmla="*/ 540 w 540"/>
              <a:gd name="p0y3" fmla="*/ 53 h 540"/>
              <a:gd name="p0x4" fmla="*/ 540 w 540"/>
              <a:gd name="p0y4" fmla="*/ 120 h 540"/>
              <a:gd name="p0x5" fmla="*/ 540 w 540"/>
              <a:gd name="p0y5" fmla="*/ 420 h 540"/>
              <a:gd name="p0x6" fmla="*/ 540 w 540"/>
              <a:gd name="p0y6" fmla="*/ 486 h 540"/>
              <a:gd name="p0x7" fmla="*/ 486 w 540"/>
              <a:gd name="p0y7" fmla="*/ 540 h 540"/>
              <a:gd name="p0x8" fmla="*/ 420 w 540"/>
              <a:gd name="p0y8" fmla="*/ 540 h 540"/>
              <a:gd name="p0x9" fmla="*/ 120 w 540"/>
              <a:gd name="p0y9" fmla="*/ 540 h 540"/>
              <a:gd name="p0x10" fmla="*/ 53 w 540"/>
              <a:gd name="p0y10" fmla="*/ 540 h 540"/>
              <a:gd name="p0x11" fmla="*/ 0 w 540"/>
              <a:gd name="p0y11" fmla="*/ 486 h 540"/>
              <a:gd name="p0x12" fmla="*/ 0 w 540"/>
              <a:gd name="p0y12" fmla="*/ 420 h 540"/>
              <a:gd name="p0x13" fmla="*/ 0 w 540"/>
              <a:gd name="p0y13" fmla="*/ 120 h 540"/>
              <a:gd name="p0x14" fmla="*/ 0 w 540"/>
              <a:gd name="p0y14" fmla="*/ 53 h 540"/>
              <a:gd name="p0x15" fmla="*/ 53 w 540"/>
              <a:gd name="p0y15" fmla="*/ 0 h 540"/>
              <a:gd name="p0x16" fmla="*/ 120 w 540"/>
              <a:gd name="p0y16" fmla="*/ 0 h 540"/>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DDF3FE"/>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pic>
        <p:nvPicPr>
          <p:cNvPr id="28" name="图片 27"/>
          <p:cNvPicPr>
            <a:picLocks noChangeAspect="1"/>
          </p:cNvPicPr>
          <p:nvPr>
            <p:custDataLst>
              <p:tags r:id="rId28"/>
            </p:custDataLst>
          </p:nvPr>
        </p:nvPicPr>
        <p:blipFill>
          <a:blip r:embed="rId29">
            <a:extLst>
              <a:ext uri="{96DAC541-7B7A-43D3-8B79-37D633B846F1}">
                <asvg:svgBlip xmlns:asvg="http://schemas.microsoft.com/office/drawing/2016/SVG/main" r:embed="rId30"/>
              </a:ext>
            </a:extLst>
          </a:blip>
          <a:srcRect l="-3492" r="-3492"/>
          <a:stretch>
            <a:fillRect/>
          </a:stretch>
        </p:blipFill>
        <p:spPr>
          <a:xfrm>
            <a:off x="6360160" y="1381125"/>
            <a:ext cx="213995" cy="190500"/>
          </a:xfrm>
          <a:prstGeom prst="rect">
            <a:avLst/>
          </a:prstGeom>
        </p:spPr>
      </p:pic>
      <p:sp>
        <p:nvSpPr>
          <p:cNvPr id="29" name="文本框 28"/>
          <p:cNvSpPr txBox="1"/>
          <p:nvPr>
            <p:custDataLst>
              <p:tags r:id="rId31"/>
            </p:custDataLst>
          </p:nvPr>
        </p:nvSpPr>
        <p:spPr>
          <a:xfrm>
            <a:off x="6715125" y="1318260"/>
            <a:ext cx="1371676" cy="311467"/>
          </a:xfrm>
          <a:prstGeom prst="rect">
            <a:avLst/>
          </a:prstGeom>
          <a:noFill/>
        </p:spPr>
        <p:txBody>
          <a:bodyPr wrap="square" lIns="0" tIns="0" rIns="0" bIns="0" rtlCol="0" anchor="t">
            <a:noAutofit/>
          </a:bodyPr>
          <a:lstStyle/>
          <a:p>
            <a:pPr algn="l">
              <a:lnSpc>
                <a:spcPct val="104000"/>
              </a:lnSpc>
            </a:pPr>
            <a:r>
              <a:rPr b="1">
                <a:solidFill>
                  <a:srgbClr val="FFFFFF"/>
                </a:solidFill>
                <a:latin typeface="微软雅黑" panose="020B0503020204020204" charset="-122"/>
                <a:ea typeface="微软雅黑" panose="020B0503020204020204" charset="-122"/>
              </a:rPr>
              <a:t>新制度体系</a:t>
            </a:r>
            <a:endParaRPr b="1">
              <a:solidFill>
                <a:srgbClr val="FFFFFF"/>
              </a:solidFill>
              <a:latin typeface="微软雅黑" panose="020B0503020204020204" charset="-122"/>
              <a:ea typeface="微软雅黑" panose="020B0503020204020204" charset="-122"/>
            </a:endParaRPr>
          </a:p>
        </p:txBody>
      </p:sp>
      <p:sp>
        <p:nvSpPr>
          <p:cNvPr id="30" name="文本框 29"/>
          <p:cNvSpPr txBox="1"/>
          <p:nvPr>
            <p:custDataLst>
              <p:tags r:id="rId32"/>
            </p:custDataLst>
          </p:nvPr>
        </p:nvSpPr>
        <p:spPr>
          <a:xfrm>
            <a:off x="8068046" y="1647825"/>
            <a:ext cx="1542307" cy="1042988"/>
          </a:xfrm>
          <a:prstGeom prst="rect">
            <a:avLst/>
          </a:prstGeom>
          <a:noFill/>
        </p:spPr>
        <p:txBody>
          <a:bodyPr wrap="square" lIns="0" tIns="0" rIns="0" bIns="0" rtlCol="0" anchor="t">
            <a:noAutofit/>
          </a:bodyPr>
          <a:lstStyle/>
          <a:p>
            <a:pPr algn="l">
              <a:lnSpc>
                <a:spcPct val="104000"/>
              </a:lnSpc>
            </a:pPr>
            <a:r>
              <a:rPr lang="en-US" sz="6000" b="1">
                <a:solidFill>
                  <a:srgbClr val="FFFFFF"/>
                </a:solidFill>
                <a:latin typeface="微软雅黑" panose="020B0503020204020204" charset="-122"/>
                <a:ea typeface="微软雅黑" panose="020B0503020204020204" charset="-122"/>
              </a:rPr>
              <a:t>1+1</a:t>
            </a:r>
            <a:r>
              <a:rPr sz="300"/>
              <a:t> </a:t>
            </a:r>
            <a:endParaRPr sz="2100" b="1">
              <a:solidFill>
                <a:srgbClr val="FFFFFF"/>
              </a:solidFill>
              <a:latin typeface="微软雅黑" panose="020B0503020204020204" charset="-122"/>
              <a:ea typeface="微软雅黑" panose="020B0503020204020204" charset="-122"/>
            </a:endParaRPr>
          </a:p>
        </p:txBody>
      </p:sp>
      <p:sp>
        <p:nvSpPr>
          <p:cNvPr id="31" name="文本框 30"/>
          <p:cNvSpPr txBox="1"/>
          <p:nvPr>
            <p:custDataLst>
              <p:tags r:id="rId33"/>
            </p:custDataLst>
          </p:nvPr>
        </p:nvSpPr>
        <p:spPr>
          <a:xfrm>
            <a:off x="8086649" y="2790825"/>
            <a:ext cx="1714576" cy="228600"/>
          </a:xfrm>
          <a:prstGeom prst="rect">
            <a:avLst/>
          </a:prstGeom>
          <a:noFill/>
        </p:spPr>
        <p:txBody>
          <a:bodyPr wrap="square" lIns="0" tIns="0" rIns="0" bIns="0" rtlCol="0" anchor="t">
            <a:noAutofit/>
          </a:bodyPr>
          <a:lstStyle/>
          <a:p>
            <a:pPr algn="l"/>
            <a:r>
              <a:rPr sz="1350">
                <a:solidFill>
                  <a:srgbClr val="FFFFFF">
                    <a:alpha val="90001"/>
                  </a:srgbClr>
                </a:solidFill>
                <a:latin typeface="微软雅黑" panose="020B0503020204020204" charset="-122"/>
                <a:ea typeface="微软雅黑" panose="020B0503020204020204" charset="-122"/>
              </a:rPr>
              <a:t>精简整合为核心文件</a:t>
            </a:r>
            <a:endParaRPr sz="1350">
              <a:solidFill>
                <a:srgbClr val="FFFFFF">
                  <a:alpha val="90001"/>
                </a:srgbClr>
              </a:solidFill>
              <a:latin typeface="微软雅黑" panose="020B0503020204020204" charset="-122"/>
              <a:ea typeface="微软雅黑" panose="020B0503020204020204" charset="-122"/>
            </a:endParaRPr>
          </a:p>
        </p:txBody>
      </p:sp>
      <p:sp>
        <p:nvSpPr>
          <p:cNvPr id="32" name="任意多边形 31"/>
          <p:cNvSpPr/>
          <p:nvPr>
            <p:custDataLst>
              <p:tags r:id="rId34"/>
            </p:custDataLst>
          </p:nvPr>
        </p:nvSpPr>
        <p:spPr>
          <a:xfrm>
            <a:off x="6296025" y="3133725"/>
            <a:ext cx="5124450" cy="1495425"/>
          </a:xfrm>
          <a:custGeom>
            <a:avLst/>
            <a:gdLst>
              <a:gd name="sw" fmla="*/ 1 w 8070"/>
              <a:gd name="sh" fmla="*/ 1 h 2355"/>
              <a:gd name="mins" fmla="min sw sh"/>
              <a:gd name="dsw" fmla="+- 0 sw mins"/>
              <a:gd name="dsh" fmla="+- 0 sh mins"/>
              <a:gd name="p0x0" fmla="*/ 120 w 8070"/>
              <a:gd name="p0y0" fmla="*/ 0 h 2355"/>
              <a:gd name="p0x1" fmla="*/ 7950 w 8070"/>
              <a:gd name="p0y1" fmla="*/ 0 h 2355"/>
              <a:gd name="p0x2" fmla="*/ 8016 w 8070"/>
              <a:gd name="p0y2" fmla="*/ 0 h 2355"/>
              <a:gd name="p0x3" fmla="*/ 8070 w 8070"/>
              <a:gd name="p0y3" fmla="*/ 53 h 2355"/>
              <a:gd name="p0x4" fmla="*/ 8070 w 8070"/>
              <a:gd name="p0y4" fmla="*/ 120 h 2355"/>
              <a:gd name="p0x5" fmla="*/ 8070 w 8070"/>
              <a:gd name="p0y5" fmla="*/ 2235 h 2355"/>
              <a:gd name="p0x6" fmla="*/ 8070 w 8070"/>
              <a:gd name="p0y6" fmla="*/ 2301 h 2355"/>
              <a:gd name="p0x7" fmla="*/ 8016 w 8070"/>
              <a:gd name="p0y7" fmla="*/ 2355 h 2355"/>
              <a:gd name="p0x8" fmla="*/ 7950 w 8070"/>
              <a:gd name="p0y8" fmla="*/ 2355 h 2355"/>
              <a:gd name="p0x9" fmla="*/ 120 w 8070"/>
              <a:gd name="p0y9" fmla="*/ 2355 h 2355"/>
              <a:gd name="p0x10" fmla="*/ 53 w 8070"/>
              <a:gd name="p0y10" fmla="*/ 2355 h 2355"/>
              <a:gd name="p0x11" fmla="*/ 0 w 8070"/>
              <a:gd name="p0y11" fmla="*/ 2301 h 2355"/>
              <a:gd name="p0x12" fmla="*/ 0 w 8070"/>
              <a:gd name="p0y12" fmla="*/ 2235 h 2355"/>
              <a:gd name="p0x13" fmla="*/ 0 w 8070"/>
              <a:gd name="p0y13" fmla="*/ 120 h 2355"/>
              <a:gd name="p0x14" fmla="*/ 0 w 8070"/>
              <a:gd name="p0y14" fmla="*/ 53 h 2355"/>
              <a:gd name="p0x15" fmla="*/ 53 w 8070"/>
              <a:gd name="p0y15" fmla="*/ 0 h 2355"/>
              <a:gd name="p0x16" fmla="*/ 120 w 8070"/>
              <a:gd name="p0y16" fmla="*/ 0 h 2355"/>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DDF3FE"/>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3" name="任意多边形 32"/>
          <p:cNvSpPr/>
          <p:nvPr>
            <p:custDataLst>
              <p:tags r:id="rId35"/>
            </p:custDataLst>
          </p:nvPr>
        </p:nvSpPr>
        <p:spPr>
          <a:xfrm>
            <a:off x="6410325" y="3338195"/>
            <a:ext cx="419100" cy="419100"/>
          </a:xfrm>
          <a:custGeom>
            <a:avLst/>
            <a:gdLst>
              <a:gd name="sw" fmla="*/ 1 w 660"/>
              <a:gd name="sh" fmla="*/ 1 h 660"/>
              <a:gd name="mins" fmla="min sw sh"/>
              <a:gd name="dsw" fmla="+- 0 sw mins"/>
              <a:gd name="dsh" fmla="+- 0 sh mins"/>
              <a:gd name="p0x0" fmla="*/ 120 w 660"/>
              <a:gd name="p0y0" fmla="*/ 0 h 660"/>
              <a:gd name="p0x1" fmla="*/ 540 w 660"/>
              <a:gd name="p0y1" fmla="*/ 0 h 660"/>
              <a:gd name="p0x2" fmla="*/ 606 w 660"/>
              <a:gd name="p0y2" fmla="*/ 0 h 660"/>
              <a:gd name="p0x3" fmla="*/ 660 w 660"/>
              <a:gd name="p0y3" fmla="*/ 53 h 660"/>
              <a:gd name="p0x4" fmla="*/ 660 w 660"/>
              <a:gd name="p0y4" fmla="*/ 120 h 660"/>
              <a:gd name="p0x5" fmla="*/ 660 w 660"/>
              <a:gd name="p0y5" fmla="*/ 540 h 660"/>
              <a:gd name="p0x6" fmla="*/ 660 w 660"/>
              <a:gd name="p0y6" fmla="*/ 606 h 660"/>
              <a:gd name="p0x7" fmla="*/ 606 w 660"/>
              <a:gd name="p0y7" fmla="*/ 660 h 660"/>
              <a:gd name="p0x8" fmla="*/ 540 w 660"/>
              <a:gd name="p0y8" fmla="*/ 660 h 660"/>
              <a:gd name="p0x9" fmla="*/ 120 w 660"/>
              <a:gd name="p0y9" fmla="*/ 660 h 660"/>
              <a:gd name="p0x10" fmla="*/ 53 w 660"/>
              <a:gd name="p0y10" fmla="*/ 660 h 660"/>
              <a:gd name="p0x11" fmla="*/ 0 w 660"/>
              <a:gd name="p0y11" fmla="*/ 606 h 660"/>
              <a:gd name="p0x12" fmla="*/ 0 w 660"/>
              <a:gd name="p0y12" fmla="*/ 540 h 660"/>
              <a:gd name="p0x13" fmla="*/ 0 w 660"/>
              <a:gd name="p0y13" fmla="*/ 120 h 660"/>
              <a:gd name="p0x14" fmla="*/ 0 w 660"/>
              <a:gd name="p0y14" fmla="*/ 53 h 660"/>
              <a:gd name="p0x15" fmla="*/ 53 w 660"/>
              <a:gd name="p0y15" fmla="*/ 0 h 660"/>
              <a:gd name="p0x16" fmla="*/ 120 w 660"/>
              <a:gd name="p0y16" fmla="*/ 0 h 660"/>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DDF3FE"/>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pic>
        <p:nvPicPr>
          <p:cNvPr id="34" name="图片 33"/>
          <p:cNvPicPr>
            <a:picLocks noChangeAspect="1"/>
          </p:cNvPicPr>
          <p:nvPr>
            <p:custDataLst>
              <p:tags r:id="rId36"/>
            </p:custDataLst>
          </p:nvPr>
        </p:nvPicPr>
        <p:blipFill>
          <a:blip r:embed="rId37">
            <a:extLst>
              <a:ext uri="{96DAC541-7B7A-43D3-8B79-37D633B846F1}">
                <asvg:svgBlip xmlns:asvg="http://schemas.microsoft.com/office/drawing/2016/SVG/main" r:embed="rId38"/>
              </a:ext>
            </a:extLst>
          </a:blip>
          <a:srcRect l="-1404" t="-2933" r="-1404" b="-2933"/>
          <a:stretch>
            <a:fillRect/>
          </a:stretch>
        </p:blipFill>
        <p:spPr>
          <a:xfrm>
            <a:off x="6526530" y="3419475"/>
            <a:ext cx="186055" cy="252095"/>
          </a:xfrm>
          <a:prstGeom prst="rect">
            <a:avLst/>
          </a:prstGeom>
        </p:spPr>
      </p:pic>
      <p:sp>
        <p:nvSpPr>
          <p:cNvPr id="35" name="文本框 34"/>
          <p:cNvSpPr txBox="1"/>
          <p:nvPr>
            <p:custDataLst>
              <p:tags r:id="rId39"/>
            </p:custDataLst>
          </p:nvPr>
        </p:nvSpPr>
        <p:spPr>
          <a:xfrm>
            <a:off x="6943725" y="3231833"/>
            <a:ext cx="1866900" cy="365760"/>
          </a:xfrm>
          <a:prstGeom prst="rect">
            <a:avLst/>
          </a:prstGeom>
          <a:noFill/>
        </p:spPr>
        <p:txBody>
          <a:bodyPr wrap="square" lIns="0" tIns="0" rIns="0" bIns="0" rtlCol="0" anchor="t">
            <a:noAutofit/>
          </a:bodyPr>
          <a:lstStyle/>
          <a:p>
            <a:pPr algn="l">
              <a:lnSpc>
                <a:spcPct val="104000"/>
              </a:lnSpc>
            </a:pPr>
            <a:r>
              <a:rPr sz="2400" b="1">
                <a:solidFill>
                  <a:srgbClr val="0A5578"/>
                </a:solidFill>
                <a:latin typeface="微软雅黑" panose="020B0503020204020204" charset="-122"/>
                <a:ea typeface="微软雅黑" panose="020B0503020204020204" charset="-122"/>
              </a:rPr>
              <a:t>采购管理办法</a:t>
            </a:r>
            <a:endParaRPr sz="2400" b="1">
              <a:solidFill>
                <a:srgbClr val="0A5578"/>
              </a:solidFill>
              <a:latin typeface="微软雅黑" panose="020B0503020204020204" charset="-122"/>
              <a:ea typeface="微软雅黑" panose="020B0503020204020204" charset="-122"/>
            </a:endParaRPr>
          </a:p>
        </p:txBody>
      </p:sp>
      <p:sp>
        <p:nvSpPr>
          <p:cNvPr id="36" name="文本框 35"/>
          <p:cNvSpPr txBox="1"/>
          <p:nvPr>
            <p:custDataLst>
              <p:tags r:id="rId40"/>
            </p:custDataLst>
          </p:nvPr>
        </p:nvSpPr>
        <p:spPr>
          <a:xfrm>
            <a:off x="6943725" y="3829050"/>
            <a:ext cx="1600200" cy="228600"/>
          </a:xfrm>
          <a:prstGeom prst="rect">
            <a:avLst/>
          </a:prstGeom>
          <a:noFill/>
        </p:spPr>
        <p:txBody>
          <a:bodyPr wrap="square" lIns="0" tIns="0" rIns="0" bIns="0" rtlCol="0" anchor="t">
            <a:noAutofit/>
          </a:bodyPr>
          <a:lstStyle/>
          <a:p>
            <a:pPr algn="l"/>
            <a:r>
              <a:rPr sz="2000">
                <a:solidFill>
                  <a:srgbClr val="0A5578"/>
                </a:solidFill>
                <a:latin typeface="微软雅黑" panose="020B0503020204020204" charset="-122"/>
                <a:ea typeface="微软雅黑" panose="020B0503020204020204" charset="-122"/>
              </a:rPr>
              <a:t>总纲</a:t>
            </a:r>
            <a:endParaRPr sz="2000">
              <a:solidFill>
                <a:srgbClr val="0A5578"/>
              </a:solidFill>
              <a:latin typeface="微软雅黑" panose="020B0503020204020204" charset="-122"/>
              <a:ea typeface="微软雅黑" panose="020B0503020204020204" charset="-122"/>
            </a:endParaRPr>
          </a:p>
        </p:txBody>
      </p:sp>
      <p:sp>
        <p:nvSpPr>
          <p:cNvPr id="37" name="任意多边形 36"/>
          <p:cNvSpPr/>
          <p:nvPr>
            <p:custDataLst>
              <p:tags r:id="rId41"/>
            </p:custDataLst>
          </p:nvPr>
        </p:nvSpPr>
        <p:spPr>
          <a:xfrm>
            <a:off x="6296025" y="4781550"/>
            <a:ext cx="5124450" cy="1495425"/>
          </a:xfrm>
          <a:custGeom>
            <a:avLst/>
            <a:gdLst>
              <a:gd name="sw" fmla="*/ 1 w 8070"/>
              <a:gd name="sh" fmla="*/ 1 h 2355"/>
              <a:gd name="mins" fmla="min sw sh"/>
              <a:gd name="dsw" fmla="+- 0 sw mins"/>
              <a:gd name="dsh" fmla="+- 0 sh mins"/>
              <a:gd name="p0x0" fmla="*/ 120 w 8070"/>
              <a:gd name="p0y0" fmla="*/ 0 h 2355"/>
              <a:gd name="p0x1" fmla="*/ 7950 w 8070"/>
              <a:gd name="p0y1" fmla="*/ 0 h 2355"/>
              <a:gd name="p0x2" fmla="*/ 8016 w 8070"/>
              <a:gd name="p0y2" fmla="*/ 0 h 2355"/>
              <a:gd name="p0x3" fmla="*/ 8070 w 8070"/>
              <a:gd name="p0y3" fmla="*/ 53 h 2355"/>
              <a:gd name="p0x4" fmla="*/ 8070 w 8070"/>
              <a:gd name="p0y4" fmla="*/ 120 h 2355"/>
              <a:gd name="p0x5" fmla="*/ 8070 w 8070"/>
              <a:gd name="p0y5" fmla="*/ 2235 h 2355"/>
              <a:gd name="p0x6" fmla="*/ 8070 w 8070"/>
              <a:gd name="p0y6" fmla="*/ 2301 h 2355"/>
              <a:gd name="p0x7" fmla="*/ 8016 w 8070"/>
              <a:gd name="p0y7" fmla="*/ 2355 h 2355"/>
              <a:gd name="p0x8" fmla="*/ 7950 w 8070"/>
              <a:gd name="p0y8" fmla="*/ 2355 h 2355"/>
              <a:gd name="p0x9" fmla="*/ 120 w 8070"/>
              <a:gd name="p0y9" fmla="*/ 2355 h 2355"/>
              <a:gd name="p0x10" fmla="*/ 53 w 8070"/>
              <a:gd name="p0y10" fmla="*/ 2355 h 2355"/>
              <a:gd name="p0x11" fmla="*/ 0 w 8070"/>
              <a:gd name="p0y11" fmla="*/ 2301 h 2355"/>
              <a:gd name="p0x12" fmla="*/ 0 w 8070"/>
              <a:gd name="p0y12" fmla="*/ 2235 h 2355"/>
              <a:gd name="p0x13" fmla="*/ 0 w 8070"/>
              <a:gd name="p0y13" fmla="*/ 120 h 2355"/>
              <a:gd name="p0x14" fmla="*/ 0 w 8070"/>
              <a:gd name="p0y14" fmla="*/ 53 h 2355"/>
              <a:gd name="p0x15" fmla="*/ 53 w 8070"/>
              <a:gd name="p0y15" fmla="*/ 0 h 2355"/>
              <a:gd name="p0x16" fmla="*/ 120 w 8070"/>
              <a:gd name="p0y16" fmla="*/ 0 h 2355"/>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DDF3FE"/>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8" name="任意多边形 37"/>
          <p:cNvSpPr/>
          <p:nvPr>
            <p:custDataLst>
              <p:tags r:id="rId42"/>
            </p:custDataLst>
          </p:nvPr>
        </p:nvSpPr>
        <p:spPr>
          <a:xfrm>
            <a:off x="6410325" y="4986020"/>
            <a:ext cx="419100" cy="419100"/>
          </a:xfrm>
          <a:custGeom>
            <a:avLst/>
            <a:gdLst>
              <a:gd name="sw" fmla="*/ 1 w 660"/>
              <a:gd name="sh" fmla="*/ 1 h 660"/>
              <a:gd name="mins" fmla="min sw sh"/>
              <a:gd name="dsw" fmla="+- 0 sw mins"/>
              <a:gd name="dsh" fmla="+- 0 sh mins"/>
              <a:gd name="p0x0" fmla="*/ 120 w 660"/>
              <a:gd name="p0y0" fmla="*/ 0 h 660"/>
              <a:gd name="p0x1" fmla="*/ 540 w 660"/>
              <a:gd name="p0y1" fmla="*/ 0 h 660"/>
              <a:gd name="p0x2" fmla="*/ 606 w 660"/>
              <a:gd name="p0y2" fmla="*/ 0 h 660"/>
              <a:gd name="p0x3" fmla="*/ 660 w 660"/>
              <a:gd name="p0y3" fmla="*/ 53 h 660"/>
              <a:gd name="p0x4" fmla="*/ 660 w 660"/>
              <a:gd name="p0y4" fmla="*/ 120 h 660"/>
              <a:gd name="p0x5" fmla="*/ 660 w 660"/>
              <a:gd name="p0y5" fmla="*/ 540 h 660"/>
              <a:gd name="p0x6" fmla="*/ 660 w 660"/>
              <a:gd name="p0y6" fmla="*/ 606 h 660"/>
              <a:gd name="p0x7" fmla="*/ 606 w 660"/>
              <a:gd name="p0y7" fmla="*/ 660 h 660"/>
              <a:gd name="p0x8" fmla="*/ 540 w 660"/>
              <a:gd name="p0y8" fmla="*/ 660 h 660"/>
              <a:gd name="p0x9" fmla="*/ 120 w 660"/>
              <a:gd name="p0y9" fmla="*/ 660 h 660"/>
              <a:gd name="p0x10" fmla="*/ 53 w 660"/>
              <a:gd name="p0y10" fmla="*/ 660 h 660"/>
              <a:gd name="p0x11" fmla="*/ 0 w 660"/>
              <a:gd name="p0y11" fmla="*/ 606 h 660"/>
              <a:gd name="p0x12" fmla="*/ 0 w 660"/>
              <a:gd name="p0y12" fmla="*/ 540 h 660"/>
              <a:gd name="p0x13" fmla="*/ 0 w 660"/>
              <a:gd name="p0y13" fmla="*/ 120 h 660"/>
              <a:gd name="p0x14" fmla="*/ 0 w 660"/>
              <a:gd name="p0y14" fmla="*/ 53 h 660"/>
              <a:gd name="p0x15" fmla="*/ 53 w 660"/>
              <a:gd name="p0y15" fmla="*/ 0 h 660"/>
              <a:gd name="p0x16" fmla="*/ 120 w 660"/>
              <a:gd name="p0y16" fmla="*/ 0 h 660"/>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DDF3FE"/>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pic>
        <p:nvPicPr>
          <p:cNvPr id="39" name="图片 38"/>
          <p:cNvPicPr>
            <a:picLocks noChangeAspect="1"/>
          </p:cNvPicPr>
          <p:nvPr>
            <p:custDataLst>
              <p:tags r:id="rId43"/>
            </p:custDataLst>
          </p:nvPr>
        </p:nvPicPr>
        <p:blipFill>
          <a:blip r:embed="rId44">
            <a:extLst>
              <a:ext uri="{96DAC541-7B7A-43D3-8B79-37D633B846F1}">
                <asvg:svgBlip xmlns:asvg="http://schemas.microsoft.com/office/drawing/2016/SVG/main" r:embed="rId45"/>
              </a:ext>
            </a:extLst>
          </a:blip>
          <a:srcRect l="-1404" t="-2933" r="-1404" b="-2933"/>
          <a:stretch>
            <a:fillRect/>
          </a:stretch>
        </p:blipFill>
        <p:spPr>
          <a:xfrm>
            <a:off x="6526530" y="5067300"/>
            <a:ext cx="186055" cy="252095"/>
          </a:xfrm>
          <a:prstGeom prst="rect">
            <a:avLst/>
          </a:prstGeom>
        </p:spPr>
      </p:pic>
      <p:sp>
        <p:nvSpPr>
          <p:cNvPr id="40" name="文本框 39"/>
          <p:cNvSpPr txBox="1"/>
          <p:nvPr>
            <p:custDataLst>
              <p:tags r:id="rId46"/>
            </p:custDataLst>
          </p:nvPr>
        </p:nvSpPr>
        <p:spPr>
          <a:xfrm>
            <a:off x="6943725" y="4879975"/>
            <a:ext cx="4093210" cy="365760"/>
          </a:xfrm>
          <a:prstGeom prst="rect">
            <a:avLst/>
          </a:prstGeom>
          <a:noFill/>
        </p:spPr>
        <p:txBody>
          <a:bodyPr wrap="square" lIns="0" tIns="0" rIns="0" bIns="0" rtlCol="0" anchor="t">
            <a:noAutofit/>
          </a:bodyPr>
          <a:lstStyle/>
          <a:p>
            <a:pPr algn="l">
              <a:lnSpc>
                <a:spcPct val="104000"/>
              </a:lnSpc>
            </a:pPr>
            <a:r>
              <a:rPr sz="2400" b="1">
                <a:solidFill>
                  <a:srgbClr val="0A5578"/>
                </a:solidFill>
                <a:latin typeface="微软雅黑" panose="020B0503020204020204" charset="-122"/>
                <a:ea typeface="微软雅黑" panose="020B0503020204020204" charset="-122"/>
              </a:rPr>
              <a:t>货物与服务实施细则</a:t>
            </a:r>
            <a:endParaRPr sz="2400" b="1">
              <a:solidFill>
                <a:srgbClr val="0A5578"/>
              </a:solidFill>
              <a:latin typeface="微软雅黑" panose="020B0503020204020204" charset="-122"/>
              <a:ea typeface="微软雅黑" panose="020B0503020204020204" charset="-122"/>
            </a:endParaRPr>
          </a:p>
        </p:txBody>
      </p:sp>
      <p:sp>
        <p:nvSpPr>
          <p:cNvPr id="41" name="文本框 40"/>
          <p:cNvSpPr txBox="1"/>
          <p:nvPr>
            <p:custDataLst>
              <p:tags r:id="rId47"/>
            </p:custDataLst>
          </p:nvPr>
        </p:nvSpPr>
        <p:spPr>
          <a:xfrm>
            <a:off x="6943725" y="5532755"/>
            <a:ext cx="2400300" cy="228600"/>
          </a:xfrm>
          <a:prstGeom prst="rect">
            <a:avLst/>
          </a:prstGeom>
          <a:noFill/>
        </p:spPr>
        <p:txBody>
          <a:bodyPr wrap="square" lIns="0" tIns="0" rIns="0" bIns="0" rtlCol="0" anchor="t">
            <a:noAutofit/>
          </a:bodyPr>
          <a:lstStyle/>
          <a:p>
            <a:pPr algn="l"/>
            <a:r>
              <a:rPr sz="2000">
                <a:solidFill>
                  <a:srgbClr val="0A5578"/>
                </a:solidFill>
                <a:latin typeface="微软雅黑" panose="020B0503020204020204" charset="-122"/>
                <a:ea typeface="微软雅黑" panose="020B0503020204020204" charset="-122"/>
              </a:rPr>
              <a:t>执行细则</a:t>
            </a:r>
            <a:endParaRPr sz="2000">
              <a:solidFill>
                <a:srgbClr val="0A5578"/>
              </a:solidFill>
              <a:latin typeface="微软雅黑" panose="020B0503020204020204" charset="-122"/>
              <a:ea typeface="微软雅黑" panose="020B0503020204020204" charset="-122"/>
            </a:endParaRPr>
          </a:p>
        </p:txBody>
      </p:sp>
      <p:sp>
        <p:nvSpPr>
          <p:cNvPr id="42" name="任意多边形 41"/>
          <p:cNvSpPr/>
          <p:nvPr>
            <p:custDataLst>
              <p:tags r:id="rId48"/>
            </p:custDataLst>
          </p:nvPr>
        </p:nvSpPr>
        <p:spPr>
          <a:xfrm>
            <a:off x="5829300" y="3524250"/>
            <a:ext cx="533400" cy="533400"/>
          </a:xfrm>
          <a:custGeom>
            <a:avLst/>
            <a:gdLst>
              <a:gd name="sw" fmla="*/ 1 w 840"/>
              <a:gd name="sh" fmla="*/ 1 h 840"/>
              <a:gd name="mins" fmla="min sw sh"/>
              <a:gd name="dsw" fmla="+- 0 sw mins"/>
              <a:gd name="dsh" fmla="+- 0 sh mins"/>
              <a:gd name="p0x0" fmla="*/ 420 w 840"/>
              <a:gd name="p0y0" fmla="*/ 0 h 840"/>
              <a:gd name="p0x1" fmla="*/ 651 w 840"/>
              <a:gd name="p0y1" fmla="*/ 0 h 840"/>
              <a:gd name="p0x2" fmla="*/ 840 w 840"/>
              <a:gd name="p0y2" fmla="*/ 188 h 840"/>
              <a:gd name="p0x3" fmla="*/ 840 w 840"/>
              <a:gd name="p0y3" fmla="*/ 420 h 840"/>
              <a:gd name="p0x4" fmla="*/ 840 w 840"/>
              <a:gd name="p0y4" fmla="*/ 651 h 840"/>
              <a:gd name="p0x5" fmla="*/ 651 w 840"/>
              <a:gd name="p0y5" fmla="*/ 840 h 840"/>
              <a:gd name="p0x6" fmla="*/ 420 w 840"/>
              <a:gd name="p0y6" fmla="*/ 840 h 840"/>
              <a:gd name="p0x7" fmla="*/ 188 w 840"/>
              <a:gd name="p0y7" fmla="*/ 840 h 840"/>
              <a:gd name="p0x8" fmla="*/ 0 w 840"/>
              <a:gd name="p0y8" fmla="*/ 651 h 840"/>
              <a:gd name="p0x9" fmla="*/ 0 w 840"/>
              <a:gd name="p0y9" fmla="*/ 420 h 840"/>
              <a:gd name="p0x10" fmla="*/ 0 w 840"/>
              <a:gd name="p0y10" fmla="*/ 188 h 840"/>
              <a:gd name="p0x11" fmla="*/ 188 w 840"/>
              <a:gd name="p0y11" fmla="*/ 0 h 840"/>
              <a:gd name="p0x12" fmla="*/ 420 w 840"/>
              <a:gd name="p0y12" fmla="*/ 0 h 840"/>
            </a:gdLst>
            <a:ahLst/>
            <a:cxnLst/>
            <a:rect l="0" t="0" r="0" b="0"/>
            <a:pathLst>
              <a:path>
                <a:moveTo>
                  <a:pt x="p0x0" y="p0y0"/>
                </a:moveTo>
                <a:cubicBezTo>
                  <a:pt x="p0x1" y="p0y1"/>
                  <a:pt x="p0x2" y="p0y2"/>
                  <a:pt x="p0x3" y="p0y3"/>
                </a:cubicBezTo>
                <a:cubicBezTo>
                  <a:pt x="p0x4" y="p0y4"/>
                  <a:pt x="p0x5" y="p0y5"/>
                  <a:pt x="p0x6" y="p0y6"/>
                </a:cubicBezTo>
                <a:cubicBezTo>
                  <a:pt x="p0x7" y="p0y7"/>
                  <a:pt x="p0x8" y="p0y8"/>
                  <a:pt x="p0x9" y="p0y9"/>
                </a:cubicBezTo>
                <a:cubicBezTo>
                  <a:pt x="p0x10" y="p0y10"/>
                  <a:pt x="p0x11" y="p0y11"/>
                  <a:pt x="p0x12" y="p0y12"/>
                </a:cubicBezTo>
                <a:close/>
              </a:path>
            </a:pathLst>
          </a:custGeom>
          <a:solidFill>
            <a:srgbClr val="0F5AAC"/>
          </a:solidFill>
          <a:ln>
            <a:noFill/>
          </a:ln>
          <a:effectLst>
            <a:outerShdw blurRad="428625" dist="114300" dir="5399999" algn="ctr" rotWithShape="0">
              <a:srgbClr val="01334E">
                <a:alpha val="9020"/>
              </a:srgb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pic>
        <p:nvPicPr>
          <p:cNvPr id="43" name="图片 42"/>
          <p:cNvPicPr>
            <a:picLocks noChangeAspect="1"/>
          </p:cNvPicPr>
          <p:nvPr>
            <p:custDataLst>
              <p:tags r:id="rId49"/>
            </p:custDataLst>
          </p:nvPr>
        </p:nvPicPr>
        <p:blipFill>
          <a:blip r:embed="rId50">
            <a:extLst>
              <a:ext uri="{96DAC541-7B7A-43D3-8B79-37D633B846F1}">
                <asvg:svgBlip xmlns:asvg="http://schemas.microsoft.com/office/drawing/2016/SVG/main" r:embed="rId51"/>
              </a:ext>
            </a:extLst>
          </a:blip>
          <a:srcRect t="-16667" b="-16667"/>
          <a:stretch>
            <a:fillRect/>
          </a:stretch>
        </p:blipFill>
        <p:spPr>
          <a:xfrm>
            <a:off x="5981700" y="3676650"/>
            <a:ext cx="228600" cy="2286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533400" y="357188"/>
            <a:ext cx="11125200" cy="500063"/>
          </a:xfrm>
          <a:prstGeom prst="rect">
            <a:avLst/>
          </a:prstGeom>
          <a:noFill/>
        </p:spPr>
        <p:txBody>
          <a:bodyPr wrap="square" lIns="0" tIns="0" rIns="0" bIns="0" rtlCol="0" anchor="t">
            <a:noAutofit/>
          </a:bodyPr>
          <a:lstStyle/>
          <a:p>
            <a:pPr algn="l">
              <a:lnSpc>
                <a:spcPct val="100000"/>
              </a:lnSpc>
            </a:pPr>
            <a:r>
              <a:rPr sz="3000" b="1">
                <a:solidFill>
                  <a:srgbClr val="013346"/>
                </a:solidFill>
                <a:latin typeface="汉仪铸字美心体W" panose="00020600040101010101" charset="-122"/>
                <a:ea typeface="汉仪铸字美心体W" panose="00020600040101010101" charset="-122"/>
              </a:rPr>
              <a:t>组织机构核心调整</a:t>
            </a:r>
            <a:endParaRPr sz="3000" b="1">
              <a:solidFill>
                <a:srgbClr val="013346"/>
              </a:solidFill>
              <a:latin typeface="汉仪铸字美心体W" panose="00020600040101010101" charset="-122"/>
              <a:ea typeface="汉仪铸字美心体W" panose="00020600040101010101" charset="-122"/>
            </a:endParaRPr>
          </a:p>
        </p:txBody>
      </p:sp>
      <p:sp>
        <p:nvSpPr>
          <p:cNvPr id="4" name="任意多边形 3"/>
          <p:cNvSpPr/>
          <p:nvPr>
            <p:custDataLst>
              <p:tags r:id="rId2"/>
            </p:custDataLst>
          </p:nvPr>
        </p:nvSpPr>
        <p:spPr>
          <a:xfrm>
            <a:off x="575945" y="1109345"/>
            <a:ext cx="5514975" cy="5362575"/>
          </a:xfrm>
          <a:custGeom>
            <a:avLst/>
            <a:gdLst>
              <a:gd name="sw" fmla="*/ 1 w 8685"/>
              <a:gd name="sh" fmla="*/ 1 h 8445"/>
              <a:gd name="mins" fmla="min sw sh"/>
              <a:gd name="dsw" fmla="+- 0 sw mins"/>
              <a:gd name="dsh" fmla="+- 0 sh mins"/>
              <a:gd name="p0x0" fmla="*/ 210 w 8685"/>
              <a:gd name="p0y0" fmla="*/ 0 h 8445"/>
              <a:gd name="p0x1" fmla="*/ 8685 w 8685"/>
              <a:gd name="p0y1" fmla="*/ 0 h 8445"/>
              <a:gd name="p0x2" fmla="*/ 8685 w 8685"/>
              <a:gd name="p0y2" fmla="*/ 8445 h 8445"/>
              <a:gd name="p0x3" fmla="*/ 210 w 8685"/>
              <a:gd name="p0y3" fmla="*/ 8445 h 8445"/>
              <a:gd name="p0x4" fmla="*/ 94 w 8685"/>
              <a:gd name="p0y4" fmla="*/ 8445 h 8445"/>
              <a:gd name="p0x5" fmla="*/ 0 w 8685"/>
              <a:gd name="p0y5" fmla="*/ 8350 h 8445"/>
              <a:gd name="p0x6" fmla="*/ 0 w 8685"/>
              <a:gd name="p0y6" fmla="*/ 8235 h 8445"/>
              <a:gd name="p0x7" fmla="*/ 0 w 8685"/>
              <a:gd name="p0y7" fmla="*/ 210 h 8445"/>
              <a:gd name="p0x8" fmla="*/ 0 w 8685"/>
              <a:gd name="p0y8" fmla="*/ 94 h 8445"/>
              <a:gd name="p0x9" fmla="*/ 94 w 8685"/>
              <a:gd name="p0y9" fmla="*/ 0 h 8445"/>
              <a:gd name="p0x10" fmla="*/ 210 w 8685"/>
              <a:gd name="p0y10" fmla="*/ 0 h 8445"/>
            </a:gdLst>
            <a:ahLst/>
            <a:cxnLst/>
            <a:rect l="0" t="0" r="0" b="0"/>
            <a:pathLst>
              <a:path>
                <a:moveTo>
                  <a:pt x="p0x0" y="p0y0"/>
                </a:moveTo>
                <a:lnTo>
                  <a:pt x="p0x1" y="p0y1"/>
                </a:lnTo>
                <a:lnTo>
                  <a:pt x="p0x2" y="p0y2"/>
                </a:lnTo>
                <a:lnTo>
                  <a:pt x="p0x3" y="p0y3"/>
                </a:lnTo>
                <a:cubicBezTo>
                  <a:pt x="p0x4" y="p0y4"/>
                  <a:pt x="p0x5" y="p0y5"/>
                  <a:pt x="p0x6" y="p0y6"/>
                </a:cubicBezTo>
                <a:lnTo>
                  <a:pt x="p0x7" y="p0y7"/>
                </a:lnTo>
                <a:cubicBezTo>
                  <a:pt x="p0x8" y="p0y8"/>
                  <a:pt x="p0x9" y="p0y9"/>
                  <a:pt x="p0x10" y="p0y10"/>
                </a:cubicBezTo>
                <a:close/>
              </a:path>
            </a:pathLst>
          </a:custGeom>
          <a:solidFill>
            <a:srgbClr val="FFFFFF"/>
          </a:solidFill>
          <a:ln w="9525" cmpd="sng">
            <a:solidFill>
              <a:srgbClr val="C8EEFA"/>
            </a:soli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3600"/>
          </a:p>
        </p:txBody>
      </p:sp>
      <p:sp>
        <p:nvSpPr>
          <p:cNvPr id="5" name="任意多边形 4"/>
          <p:cNvSpPr/>
          <p:nvPr>
            <p:custDataLst>
              <p:tags r:id="rId3"/>
            </p:custDataLst>
          </p:nvPr>
        </p:nvSpPr>
        <p:spPr>
          <a:xfrm>
            <a:off x="771525" y="1304925"/>
            <a:ext cx="419100" cy="419100"/>
          </a:xfrm>
          <a:custGeom>
            <a:avLst/>
            <a:gdLst>
              <a:gd name="sw" fmla="*/ 1 w 660"/>
              <a:gd name="sh" fmla="*/ 1 h 660"/>
              <a:gd name="mins" fmla="min sw sh"/>
              <a:gd name="dsw" fmla="+- 0 sw mins"/>
              <a:gd name="dsh" fmla="+- 0 sh mins"/>
              <a:gd name="p0x0" fmla="*/ 120 w 660"/>
              <a:gd name="p0y0" fmla="*/ 0 h 660"/>
              <a:gd name="p0x1" fmla="*/ 540 w 660"/>
              <a:gd name="p0y1" fmla="*/ 0 h 660"/>
              <a:gd name="p0x2" fmla="*/ 606 w 660"/>
              <a:gd name="p0y2" fmla="*/ 0 h 660"/>
              <a:gd name="p0x3" fmla="*/ 660 w 660"/>
              <a:gd name="p0y3" fmla="*/ 53 h 660"/>
              <a:gd name="p0x4" fmla="*/ 660 w 660"/>
              <a:gd name="p0y4" fmla="*/ 120 h 660"/>
              <a:gd name="p0x5" fmla="*/ 660 w 660"/>
              <a:gd name="p0y5" fmla="*/ 540 h 660"/>
              <a:gd name="p0x6" fmla="*/ 660 w 660"/>
              <a:gd name="p0y6" fmla="*/ 606 h 660"/>
              <a:gd name="p0x7" fmla="*/ 606 w 660"/>
              <a:gd name="p0y7" fmla="*/ 660 h 660"/>
              <a:gd name="p0x8" fmla="*/ 540 w 660"/>
              <a:gd name="p0y8" fmla="*/ 660 h 660"/>
              <a:gd name="p0x9" fmla="*/ 120 w 660"/>
              <a:gd name="p0y9" fmla="*/ 660 h 660"/>
              <a:gd name="p0x10" fmla="*/ 53 w 660"/>
              <a:gd name="p0y10" fmla="*/ 660 h 660"/>
              <a:gd name="p0x11" fmla="*/ 0 w 660"/>
              <a:gd name="p0y11" fmla="*/ 606 h 660"/>
              <a:gd name="p0x12" fmla="*/ 0 w 660"/>
              <a:gd name="p0y12" fmla="*/ 540 h 660"/>
              <a:gd name="p0x13" fmla="*/ 0 w 660"/>
              <a:gd name="p0y13" fmla="*/ 120 h 660"/>
              <a:gd name="p0x14" fmla="*/ 0 w 660"/>
              <a:gd name="p0y14" fmla="*/ 53 h 660"/>
              <a:gd name="p0x15" fmla="*/ 53 w 660"/>
              <a:gd name="p0y15" fmla="*/ 0 h 660"/>
              <a:gd name="p0x16" fmla="*/ 120 w 660"/>
              <a:gd name="p0y16" fmla="*/ 0 h 660"/>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DDF3FE"/>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pic>
        <p:nvPicPr>
          <p:cNvPr id="6" name="图片 5"/>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rcRect l="-6795" t="-3067" r="-6795" b="-3067"/>
          <a:stretch>
            <a:fillRect/>
          </a:stretch>
        </p:blipFill>
        <p:spPr>
          <a:xfrm>
            <a:off x="840105" y="1385570"/>
            <a:ext cx="281305" cy="252730"/>
          </a:xfrm>
          <a:prstGeom prst="rect">
            <a:avLst/>
          </a:prstGeom>
        </p:spPr>
      </p:pic>
      <p:sp>
        <p:nvSpPr>
          <p:cNvPr id="7" name="文本框 6"/>
          <p:cNvSpPr txBox="1"/>
          <p:nvPr>
            <p:custDataLst>
              <p:tags r:id="rId7"/>
            </p:custDataLst>
          </p:nvPr>
        </p:nvSpPr>
        <p:spPr>
          <a:xfrm>
            <a:off x="1304925" y="1331595"/>
            <a:ext cx="2133600" cy="365760"/>
          </a:xfrm>
          <a:prstGeom prst="rect">
            <a:avLst/>
          </a:prstGeom>
          <a:noFill/>
        </p:spPr>
        <p:txBody>
          <a:bodyPr wrap="square" lIns="0" tIns="0" rIns="0" bIns="0" rtlCol="0" anchor="t">
            <a:noAutofit/>
          </a:bodyPr>
          <a:lstStyle/>
          <a:p>
            <a:pPr algn="l">
              <a:lnSpc>
                <a:spcPct val="104000"/>
              </a:lnSpc>
            </a:pPr>
            <a:r>
              <a:rPr sz="2100" b="1">
                <a:solidFill>
                  <a:srgbClr val="6693A6"/>
                </a:solidFill>
                <a:latin typeface="微软雅黑" panose="020B0503020204020204" charset="-122"/>
                <a:ea typeface="微软雅黑" panose="020B0503020204020204" charset="-122"/>
              </a:rPr>
              <a:t>原制度部门设置</a:t>
            </a:r>
            <a:endParaRPr sz="2100" b="1">
              <a:solidFill>
                <a:srgbClr val="6693A6"/>
              </a:solidFill>
              <a:latin typeface="微软雅黑" panose="020B0503020204020204" charset="-122"/>
              <a:ea typeface="微软雅黑" panose="020B0503020204020204" charset="-122"/>
            </a:endParaRPr>
          </a:p>
        </p:txBody>
      </p:sp>
      <p:sp>
        <p:nvSpPr>
          <p:cNvPr id="8" name="任意多边形 7"/>
          <p:cNvSpPr/>
          <p:nvPr>
            <p:custDataLst>
              <p:tags r:id="rId8"/>
            </p:custDataLst>
          </p:nvPr>
        </p:nvSpPr>
        <p:spPr>
          <a:xfrm>
            <a:off x="980757" y="2288223"/>
            <a:ext cx="4767898" cy="466725"/>
          </a:xfrm>
          <a:custGeom>
            <a:avLst/>
            <a:gdLst>
              <a:gd name="sw" fmla="*/ 1 w 8070"/>
              <a:gd name="sh" fmla="*/ 1 h 735"/>
              <a:gd name="mins" fmla="min sw sh"/>
              <a:gd name="dsw" fmla="+- 0 sw mins"/>
              <a:gd name="dsh" fmla="+- 0 sh mins"/>
              <a:gd name="p0x0" fmla="*/ 120 w 8070"/>
              <a:gd name="p0y0" fmla="*/ 0 h 735"/>
              <a:gd name="p0x1" fmla="*/ 7950 w 8070"/>
              <a:gd name="p0y1" fmla="*/ 0 h 735"/>
              <a:gd name="p0x2" fmla="*/ 8016 w 8070"/>
              <a:gd name="p0y2" fmla="*/ 0 h 735"/>
              <a:gd name="p0x3" fmla="*/ 8070 w 8070"/>
              <a:gd name="p0y3" fmla="*/ 53 h 735"/>
              <a:gd name="p0x4" fmla="*/ 8070 w 8070"/>
              <a:gd name="p0y4" fmla="*/ 120 h 735"/>
              <a:gd name="p0x5" fmla="*/ 8070 w 8070"/>
              <a:gd name="p0y5" fmla="*/ 615 h 735"/>
              <a:gd name="p0x6" fmla="*/ 8070 w 8070"/>
              <a:gd name="p0y6" fmla="*/ 681 h 735"/>
              <a:gd name="p0x7" fmla="*/ 8016 w 8070"/>
              <a:gd name="p0y7" fmla="*/ 735 h 735"/>
              <a:gd name="p0x8" fmla="*/ 7950 w 8070"/>
              <a:gd name="p0y8" fmla="*/ 735 h 735"/>
              <a:gd name="p0x9" fmla="*/ 120 w 8070"/>
              <a:gd name="p0y9" fmla="*/ 735 h 735"/>
              <a:gd name="p0x10" fmla="*/ 53 w 8070"/>
              <a:gd name="p0y10" fmla="*/ 735 h 735"/>
              <a:gd name="p0x11" fmla="*/ 0 w 8070"/>
              <a:gd name="p0y11" fmla="*/ 681 h 735"/>
              <a:gd name="p0x12" fmla="*/ 0 w 8070"/>
              <a:gd name="p0y12" fmla="*/ 615 h 735"/>
              <a:gd name="p0x13" fmla="*/ 0 w 8070"/>
              <a:gd name="p0y13" fmla="*/ 120 h 735"/>
              <a:gd name="p0x14" fmla="*/ 0 w 8070"/>
              <a:gd name="p0y14" fmla="*/ 53 h 735"/>
              <a:gd name="p0x15" fmla="*/ 53 w 8070"/>
              <a:gd name="p0y15" fmla="*/ 0 h 735"/>
              <a:gd name="p0x16" fmla="*/ 120 w 8070"/>
              <a:gd name="p0y16" fmla="*/ 0 h 735"/>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EFFDF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r"/>
            <a:endParaRPr lang="zh-CN" altLang="en-US" dirty="0"/>
          </a:p>
        </p:txBody>
      </p:sp>
      <p:sp>
        <p:nvSpPr>
          <p:cNvPr id="9" name="文本框 8"/>
          <p:cNvSpPr txBox="1"/>
          <p:nvPr>
            <p:custDataLst>
              <p:tags r:id="rId9"/>
            </p:custDataLst>
          </p:nvPr>
        </p:nvSpPr>
        <p:spPr>
          <a:xfrm>
            <a:off x="1347470" y="2288223"/>
            <a:ext cx="4819650" cy="261938"/>
          </a:xfrm>
          <a:prstGeom prst="rect">
            <a:avLst/>
          </a:prstGeom>
          <a:noFill/>
        </p:spPr>
        <p:txBody>
          <a:bodyPr wrap="square" lIns="0" tIns="0" rIns="0" bIns="0" rtlCol="0" anchor="t">
            <a:noAutofit/>
          </a:bodyPr>
          <a:lstStyle/>
          <a:p>
            <a:pPr>
              <a:lnSpc>
                <a:spcPct val="104000"/>
              </a:lnSpc>
            </a:pPr>
            <a:r>
              <a:rPr sz="2800" dirty="0" err="1">
                <a:solidFill>
                  <a:srgbClr val="013346"/>
                </a:solidFill>
                <a:latin typeface="微软雅黑" panose="020B0503020204020204" charset="-122"/>
                <a:ea typeface="微软雅黑" panose="020B0503020204020204" charset="-122"/>
              </a:rPr>
              <a:t>需求部门</a:t>
            </a:r>
            <a:r>
              <a:rPr lang="zh-CN" altLang="en-US" sz="2400" dirty="0">
                <a:solidFill>
                  <a:srgbClr val="013346"/>
                </a:solidFill>
                <a:latin typeface="微软雅黑" panose="020B0503020204020204" charset="-122"/>
                <a:ea typeface="微软雅黑" panose="020B0503020204020204" charset="-122"/>
              </a:rPr>
              <a:t>（项目资金所在部门）</a:t>
            </a:r>
            <a:endParaRPr sz="2800" dirty="0">
              <a:solidFill>
                <a:srgbClr val="013346"/>
              </a:solidFill>
              <a:latin typeface="微软雅黑" panose="020B0503020204020204" charset="-122"/>
              <a:ea typeface="微软雅黑" panose="020B0503020204020204" charset="-122"/>
            </a:endParaRPr>
          </a:p>
        </p:txBody>
      </p:sp>
      <p:sp>
        <p:nvSpPr>
          <p:cNvPr id="10" name="任意多边形 9"/>
          <p:cNvSpPr/>
          <p:nvPr>
            <p:custDataLst>
              <p:tags r:id="rId10"/>
            </p:custDataLst>
          </p:nvPr>
        </p:nvSpPr>
        <p:spPr>
          <a:xfrm>
            <a:off x="647700" y="5115560"/>
            <a:ext cx="5124450" cy="466725"/>
          </a:xfrm>
          <a:custGeom>
            <a:avLst/>
            <a:gdLst>
              <a:gd name="sw" fmla="*/ 1 w 8070"/>
              <a:gd name="sh" fmla="*/ 1 h 735"/>
              <a:gd name="mins" fmla="min sw sh"/>
              <a:gd name="dsw" fmla="+- 0 sw mins"/>
              <a:gd name="dsh" fmla="+- 0 sh mins"/>
              <a:gd name="p0x0" fmla="*/ 120 w 8070"/>
              <a:gd name="p0y0" fmla="*/ 0 h 735"/>
              <a:gd name="p0x1" fmla="*/ 7950 w 8070"/>
              <a:gd name="p0y1" fmla="*/ 0 h 735"/>
              <a:gd name="p0x2" fmla="*/ 8016 w 8070"/>
              <a:gd name="p0y2" fmla="*/ 0 h 735"/>
              <a:gd name="p0x3" fmla="*/ 8070 w 8070"/>
              <a:gd name="p0y3" fmla="*/ 53 h 735"/>
              <a:gd name="p0x4" fmla="*/ 8070 w 8070"/>
              <a:gd name="p0y4" fmla="*/ 120 h 735"/>
              <a:gd name="p0x5" fmla="*/ 8070 w 8070"/>
              <a:gd name="p0y5" fmla="*/ 615 h 735"/>
              <a:gd name="p0x6" fmla="*/ 8070 w 8070"/>
              <a:gd name="p0y6" fmla="*/ 681 h 735"/>
              <a:gd name="p0x7" fmla="*/ 8016 w 8070"/>
              <a:gd name="p0y7" fmla="*/ 735 h 735"/>
              <a:gd name="p0x8" fmla="*/ 7950 w 8070"/>
              <a:gd name="p0y8" fmla="*/ 735 h 735"/>
              <a:gd name="p0x9" fmla="*/ 120 w 8070"/>
              <a:gd name="p0y9" fmla="*/ 735 h 735"/>
              <a:gd name="p0x10" fmla="*/ 53 w 8070"/>
              <a:gd name="p0y10" fmla="*/ 735 h 735"/>
              <a:gd name="p0x11" fmla="*/ 0 w 8070"/>
              <a:gd name="p0y11" fmla="*/ 681 h 735"/>
              <a:gd name="p0x12" fmla="*/ 0 w 8070"/>
              <a:gd name="p0y12" fmla="*/ 615 h 735"/>
              <a:gd name="p0x13" fmla="*/ 0 w 8070"/>
              <a:gd name="p0y13" fmla="*/ 120 h 735"/>
              <a:gd name="p0x14" fmla="*/ 0 w 8070"/>
              <a:gd name="p0y14" fmla="*/ 53 h 735"/>
              <a:gd name="p0x15" fmla="*/ 53 w 8070"/>
              <a:gd name="p0y15" fmla="*/ 0 h 735"/>
              <a:gd name="p0x16" fmla="*/ 120 w 8070"/>
              <a:gd name="p0y16" fmla="*/ 0 h 735"/>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EFFDF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1" name="文本框 10"/>
          <p:cNvSpPr txBox="1"/>
          <p:nvPr>
            <p:custDataLst>
              <p:tags r:id="rId11"/>
            </p:custDataLst>
          </p:nvPr>
        </p:nvSpPr>
        <p:spPr>
          <a:xfrm>
            <a:off x="2126886" y="5150167"/>
            <a:ext cx="2413091" cy="261938"/>
          </a:xfrm>
          <a:prstGeom prst="rect">
            <a:avLst/>
          </a:prstGeom>
          <a:noFill/>
        </p:spPr>
        <p:txBody>
          <a:bodyPr wrap="square" lIns="0" tIns="0" rIns="0" bIns="0" rtlCol="0" anchor="t">
            <a:noAutofit/>
          </a:bodyPr>
          <a:lstStyle/>
          <a:p>
            <a:pPr algn="l">
              <a:lnSpc>
                <a:spcPct val="104000"/>
              </a:lnSpc>
            </a:pPr>
            <a:r>
              <a:rPr sz="2800" dirty="0" err="1">
                <a:solidFill>
                  <a:srgbClr val="013346"/>
                </a:solidFill>
                <a:latin typeface="微软雅黑" panose="020B0503020204020204" charset="-122"/>
                <a:ea typeface="微软雅黑" panose="020B0503020204020204" charset="-122"/>
              </a:rPr>
              <a:t>归口管理部门</a:t>
            </a:r>
            <a:endParaRPr sz="2800" dirty="0">
              <a:solidFill>
                <a:srgbClr val="013346"/>
              </a:solidFill>
              <a:latin typeface="微软雅黑" panose="020B0503020204020204" charset="-122"/>
              <a:ea typeface="微软雅黑" panose="020B0503020204020204" charset="-122"/>
            </a:endParaRPr>
          </a:p>
        </p:txBody>
      </p:sp>
      <p:sp>
        <p:nvSpPr>
          <p:cNvPr id="12" name="任意多边形 11"/>
          <p:cNvSpPr/>
          <p:nvPr>
            <p:custDataLst>
              <p:tags r:id="rId12"/>
            </p:custDataLst>
          </p:nvPr>
        </p:nvSpPr>
        <p:spPr>
          <a:xfrm>
            <a:off x="6100445" y="1109345"/>
            <a:ext cx="5514975" cy="5362575"/>
          </a:xfrm>
          <a:custGeom>
            <a:avLst/>
            <a:gdLst>
              <a:gd name="sw" fmla="*/ 1 w 8685"/>
              <a:gd name="sh" fmla="*/ 1 h 8445"/>
              <a:gd name="mins" fmla="min sw sh"/>
              <a:gd name="dsw" fmla="+- 0 sw mins"/>
              <a:gd name="dsh" fmla="+- 0 sh mins"/>
              <a:gd name="p0x0" fmla="*/ 0 w 8685"/>
              <a:gd name="p0y0" fmla="*/ 0 h 8445"/>
              <a:gd name="p0x1" fmla="*/ 8475 w 8685"/>
              <a:gd name="p0y1" fmla="*/ 0 h 8445"/>
              <a:gd name="p0x2" fmla="*/ 8590 w 8685"/>
              <a:gd name="p0y2" fmla="*/ 0 h 8445"/>
              <a:gd name="p0x3" fmla="*/ 8685 w 8685"/>
              <a:gd name="p0y3" fmla="*/ 94 h 8445"/>
              <a:gd name="p0x4" fmla="*/ 8685 w 8685"/>
              <a:gd name="p0y4" fmla="*/ 210 h 8445"/>
              <a:gd name="p0x5" fmla="*/ 8685 w 8685"/>
              <a:gd name="p0y5" fmla="*/ 8235 h 8445"/>
              <a:gd name="p0x6" fmla="*/ 8685 w 8685"/>
              <a:gd name="p0y6" fmla="*/ 8350 h 8445"/>
              <a:gd name="p0x7" fmla="*/ 8590 w 8685"/>
              <a:gd name="p0y7" fmla="*/ 8445 h 8445"/>
              <a:gd name="p0x8" fmla="*/ 8475 w 8685"/>
              <a:gd name="p0y8" fmla="*/ 8445 h 8445"/>
              <a:gd name="p0x9" fmla="*/ 0 w 8685"/>
              <a:gd name="p0y9" fmla="*/ 8445 h 8445"/>
              <a:gd name="p0x10" fmla="*/ 0 w 8685"/>
              <a:gd name="p0y10" fmla="*/ 0 h 8445"/>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lnTo>
                  <a:pt x="p0x10" y="p0y10"/>
                </a:lnTo>
                <a:close/>
              </a:path>
            </a:pathLst>
          </a:custGeom>
          <a:solidFill>
            <a:srgbClr val="DDF3FE"/>
          </a:solidFill>
          <a:ln w="9525" cmpd="sng">
            <a:solidFill>
              <a:srgbClr val="46BDFA"/>
            </a:soli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任意多边形 12"/>
          <p:cNvSpPr/>
          <p:nvPr>
            <p:custDataLst>
              <p:tags r:id="rId13"/>
            </p:custDataLst>
          </p:nvPr>
        </p:nvSpPr>
        <p:spPr>
          <a:xfrm>
            <a:off x="6296025" y="1304925"/>
            <a:ext cx="419100" cy="419100"/>
          </a:xfrm>
          <a:custGeom>
            <a:avLst/>
            <a:gdLst>
              <a:gd name="sw" fmla="*/ 1 w 660"/>
              <a:gd name="sh" fmla="*/ 1 h 660"/>
              <a:gd name="mins" fmla="min sw sh"/>
              <a:gd name="dsw" fmla="+- 0 sw mins"/>
              <a:gd name="dsh" fmla="+- 0 sh mins"/>
              <a:gd name="p0x0" fmla="*/ 120 w 660"/>
              <a:gd name="p0y0" fmla="*/ 0 h 660"/>
              <a:gd name="p0x1" fmla="*/ 540 w 660"/>
              <a:gd name="p0y1" fmla="*/ 0 h 660"/>
              <a:gd name="p0x2" fmla="*/ 606 w 660"/>
              <a:gd name="p0y2" fmla="*/ 0 h 660"/>
              <a:gd name="p0x3" fmla="*/ 660 w 660"/>
              <a:gd name="p0y3" fmla="*/ 53 h 660"/>
              <a:gd name="p0x4" fmla="*/ 660 w 660"/>
              <a:gd name="p0y4" fmla="*/ 120 h 660"/>
              <a:gd name="p0x5" fmla="*/ 660 w 660"/>
              <a:gd name="p0y5" fmla="*/ 540 h 660"/>
              <a:gd name="p0x6" fmla="*/ 660 w 660"/>
              <a:gd name="p0y6" fmla="*/ 606 h 660"/>
              <a:gd name="p0x7" fmla="*/ 606 w 660"/>
              <a:gd name="p0y7" fmla="*/ 660 h 660"/>
              <a:gd name="p0x8" fmla="*/ 540 w 660"/>
              <a:gd name="p0y8" fmla="*/ 660 h 660"/>
              <a:gd name="p0x9" fmla="*/ 120 w 660"/>
              <a:gd name="p0y9" fmla="*/ 660 h 660"/>
              <a:gd name="p0x10" fmla="*/ 53 w 660"/>
              <a:gd name="p0y10" fmla="*/ 660 h 660"/>
              <a:gd name="p0x11" fmla="*/ 0 w 660"/>
              <a:gd name="p0y11" fmla="*/ 606 h 660"/>
              <a:gd name="p0x12" fmla="*/ 0 w 660"/>
              <a:gd name="p0y12" fmla="*/ 540 h 660"/>
              <a:gd name="p0x13" fmla="*/ 0 w 660"/>
              <a:gd name="p0y13" fmla="*/ 120 h 660"/>
              <a:gd name="p0x14" fmla="*/ 0 w 660"/>
              <a:gd name="p0y14" fmla="*/ 53 h 660"/>
              <a:gd name="p0x15" fmla="*/ 53 w 660"/>
              <a:gd name="p0y15" fmla="*/ 0 h 660"/>
              <a:gd name="p0x16" fmla="*/ 120 w 660"/>
              <a:gd name="p0y16" fmla="*/ 0 h 660"/>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DDF3FE"/>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pic>
        <p:nvPicPr>
          <p:cNvPr id="14" name="图片 13"/>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rcRect l="-4167" t="-5278" r="-4167" b="-5278"/>
          <a:stretch>
            <a:fillRect/>
          </a:stretch>
        </p:blipFill>
        <p:spPr>
          <a:xfrm>
            <a:off x="6381750" y="1385570"/>
            <a:ext cx="247650" cy="252730"/>
          </a:xfrm>
          <a:prstGeom prst="rect">
            <a:avLst/>
          </a:prstGeom>
        </p:spPr>
      </p:pic>
      <p:sp>
        <p:nvSpPr>
          <p:cNvPr id="15" name="文本框 14"/>
          <p:cNvSpPr txBox="1"/>
          <p:nvPr>
            <p:custDataLst>
              <p:tags r:id="rId17"/>
            </p:custDataLst>
          </p:nvPr>
        </p:nvSpPr>
        <p:spPr>
          <a:xfrm>
            <a:off x="6829425" y="1331595"/>
            <a:ext cx="2133600" cy="365760"/>
          </a:xfrm>
          <a:prstGeom prst="rect">
            <a:avLst/>
          </a:prstGeom>
          <a:noFill/>
        </p:spPr>
        <p:txBody>
          <a:bodyPr wrap="square" lIns="0" tIns="0" rIns="0" bIns="0" rtlCol="0" anchor="t">
            <a:noAutofit/>
          </a:bodyPr>
          <a:lstStyle/>
          <a:p>
            <a:pPr algn="l">
              <a:lnSpc>
                <a:spcPct val="104000"/>
              </a:lnSpc>
            </a:pPr>
            <a:r>
              <a:rPr sz="2100" b="1">
                <a:solidFill>
                  <a:srgbClr val="0A5578"/>
                </a:solidFill>
                <a:latin typeface="微软雅黑" panose="020B0503020204020204" charset="-122"/>
                <a:ea typeface="微软雅黑" panose="020B0503020204020204" charset="-122"/>
              </a:rPr>
              <a:t>新制度部门设置</a:t>
            </a:r>
            <a:endParaRPr sz="2100" b="1">
              <a:solidFill>
                <a:srgbClr val="0A5578"/>
              </a:solidFill>
              <a:latin typeface="微软雅黑" panose="020B0503020204020204" charset="-122"/>
              <a:ea typeface="微软雅黑" panose="020B0503020204020204" charset="-122"/>
            </a:endParaRPr>
          </a:p>
        </p:txBody>
      </p:sp>
      <p:sp>
        <p:nvSpPr>
          <p:cNvPr id="16" name="任意多边形 15"/>
          <p:cNvSpPr/>
          <p:nvPr>
            <p:custDataLst>
              <p:tags r:id="rId18"/>
            </p:custDataLst>
          </p:nvPr>
        </p:nvSpPr>
        <p:spPr>
          <a:xfrm>
            <a:off x="6296025" y="1876425"/>
            <a:ext cx="5124450" cy="1651000"/>
          </a:xfrm>
          <a:custGeom>
            <a:avLst/>
            <a:gdLst>
              <a:gd name="sw" fmla="*/ 1 w 8070"/>
              <a:gd name="sh" fmla="*/ 1 h 1721"/>
              <a:gd name="mins" fmla="min sw sh"/>
              <a:gd name="dsw" fmla="+- 0 sw mins"/>
              <a:gd name="dsh" fmla="+- 0 sh mins"/>
              <a:gd name="p0x0" fmla="*/ 120 w 8070"/>
              <a:gd name="p0y0" fmla="*/ 0 h 1721"/>
              <a:gd name="p0x1" fmla="*/ 7950 w 8070"/>
              <a:gd name="p0y1" fmla="*/ 0 h 1721"/>
              <a:gd name="p0x2" fmla="*/ 8016 w 8070"/>
              <a:gd name="p0y2" fmla="*/ 0 h 1721"/>
              <a:gd name="p0x3" fmla="*/ 8070 w 8070"/>
              <a:gd name="p0y3" fmla="*/ 53 h 1721"/>
              <a:gd name="p0x4" fmla="*/ 8070 w 8070"/>
              <a:gd name="p0y4" fmla="*/ 120 h 1721"/>
              <a:gd name="p0x5" fmla="*/ 8070 w 8070"/>
              <a:gd name="p0y5" fmla="*/ 1601 h 1721"/>
              <a:gd name="p0x6" fmla="*/ 8070 w 8070"/>
              <a:gd name="p0y6" fmla="*/ 1668 h 1721"/>
              <a:gd name="p0x7" fmla="*/ 8016 w 8070"/>
              <a:gd name="p0y7" fmla="*/ 1721 h 1721"/>
              <a:gd name="p0x8" fmla="*/ 7950 w 8070"/>
              <a:gd name="p0y8" fmla="*/ 1721 h 1721"/>
              <a:gd name="p0x9" fmla="*/ 120 w 8070"/>
              <a:gd name="p0y9" fmla="*/ 1721 h 1721"/>
              <a:gd name="p0x10" fmla="*/ 53 w 8070"/>
              <a:gd name="p0y10" fmla="*/ 1721 h 1721"/>
              <a:gd name="p0x11" fmla="*/ 0 w 8070"/>
              <a:gd name="p0y11" fmla="*/ 1668 h 1721"/>
              <a:gd name="p0x12" fmla="*/ 0 w 8070"/>
              <a:gd name="p0y12" fmla="*/ 1601 h 1721"/>
              <a:gd name="p0x13" fmla="*/ 0 w 8070"/>
              <a:gd name="p0y13" fmla="*/ 120 h 1721"/>
              <a:gd name="p0x14" fmla="*/ 0 w 8070"/>
              <a:gd name="p0y14" fmla="*/ 53 h 1721"/>
              <a:gd name="p0x15" fmla="*/ 53 w 8070"/>
              <a:gd name="p0y15" fmla="*/ 0 h 1721"/>
              <a:gd name="p0x16" fmla="*/ 120 w 8070"/>
              <a:gd name="p0y16" fmla="*/ 0 h 1721"/>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46BDFA"/>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7" name="文本框 16"/>
          <p:cNvSpPr txBox="1"/>
          <p:nvPr>
            <p:custDataLst>
              <p:tags r:id="rId19"/>
            </p:custDataLst>
          </p:nvPr>
        </p:nvSpPr>
        <p:spPr>
          <a:xfrm>
            <a:off x="6448425" y="1976438"/>
            <a:ext cx="4819650" cy="261938"/>
          </a:xfrm>
          <a:prstGeom prst="rect">
            <a:avLst/>
          </a:prstGeom>
          <a:noFill/>
        </p:spPr>
        <p:txBody>
          <a:bodyPr wrap="square" lIns="0" tIns="0" rIns="0" bIns="0" rtlCol="0" anchor="t">
            <a:noAutofit/>
          </a:bodyPr>
          <a:lstStyle/>
          <a:p>
            <a:pPr algn="l">
              <a:lnSpc>
                <a:spcPct val="104000"/>
              </a:lnSpc>
            </a:pPr>
            <a:r>
              <a:rPr sz="2000" b="1" dirty="0" err="1">
                <a:solidFill>
                  <a:srgbClr val="FFFFFF"/>
                </a:solidFill>
                <a:latin typeface="微软雅黑" panose="020B0503020204020204" charset="-122"/>
                <a:ea typeface="微软雅黑" panose="020B0503020204020204" charset="-122"/>
              </a:rPr>
              <a:t>采购实施部门（委托部门</a:t>
            </a:r>
            <a:r>
              <a:rPr sz="2000" b="1" dirty="0">
                <a:solidFill>
                  <a:srgbClr val="FFFFFF"/>
                </a:solidFill>
                <a:latin typeface="微软雅黑" panose="020B0503020204020204" charset="-122"/>
                <a:ea typeface="微软雅黑" panose="020B0503020204020204" charset="-122"/>
              </a:rPr>
              <a:t>）</a:t>
            </a:r>
            <a:endParaRPr sz="2000" b="1" dirty="0">
              <a:solidFill>
                <a:srgbClr val="FFFFFF"/>
              </a:solidFill>
              <a:latin typeface="微软雅黑" panose="020B0503020204020204" charset="-122"/>
              <a:ea typeface="微软雅黑" panose="020B0503020204020204" charset="-122"/>
            </a:endParaRPr>
          </a:p>
        </p:txBody>
      </p:sp>
      <p:sp>
        <p:nvSpPr>
          <p:cNvPr id="19" name="任意多边形 18"/>
          <p:cNvSpPr/>
          <p:nvPr>
            <p:custDataLst>
              <p:tags r:id="rId20"/>
            </p:custDataLst>
          </p:nvPr>
        </p:nvSpPr>
        <p:spPr>
          <a:xfrm>
            <a:off x="6448425" y="3115945"/>
            <a:ext cx="762000" cy="238125"/>
          </a:xfrm>
          <a:custGeom>
            <a:avLst/>
            <a:gdLst>
              <a:gd name="sw" fmla="*/ 1 w 1200"/>
              <a:gd name="sh" fmla="*/ 1 h 375"/>
              <a:gd name="mins" fmla="min sw sh"/>
              <a:gd name="dsw" fmla="+- 0 sw mins"/>
              <a:gd name="dsh" fmla="+- 0 sh mins"/>
              <a:gd name="p0x0" fmla="*/ 30 w 1200"/>
              <a:gd name="p0y0" fmla="*/ 0 h 375"/>
              <a:gd name="p0x1" fmla="*/ 1170 w 1200"/>
              <a:gd name="p0y1" fmla="*/ 0 h 375"/>
              <a:gd name="p0x2" fmla="*/ 1186 w 1200"/>
              <a:gd name="p0y2" fmla="*/ 0 h 375"/>
              <a:gd name="p0x3" fmla="*/ 1200 w 1200"/>
              <a:gd name="p0y3" fmla="*/ 13 h 375"/>
              <a:gd name="p0x4" fmla="*/ 1200 w 1200"/>
              <a:gd name="p0y4" fmla="*/ 30 h 375"/>
              <a:gd name="p0x5" fmla="*/ 1200 w 1200"/>
              <a:gd name="p0y5" fmla="*/ 345 h 375"/>
              <a:gd name="p0x6" fmla="*/ 1200 w 1200"/>
              <a:gd name="p0y6" fmla="*/ 361 h 375"/>
              <a:gd name="p0x7" fmla="*/ 1186 w 1200"/>
              <a:gd name="p0y7" fmla="*/ 375 h 375"/>
              <a:gd name="p0x8" fmla="*/ 1170 w 1200"/>
              <a:gd name="p0y8" fmla="*/ 375 h 375"/>
              <a:gd name="p0x9" fmla="*/ 30 w 1200"/>
              <a:gd name="p0y9" fmla="*/ 375 h 375"/>
              <a:gd name="p0x10" fmla="*/ 13 w 1200"/>
              <a:gd name="p0y10" fmla="*/ 375 h 375"/>
              <a:gd name="p0x11" fmla="*/ 0 w 1200"/>
              <a:gd name="p0y11" fmla="*/ 361 h 375"/>
              <a:gd name="p0x12" fmla="*/ 0 w 1200"/>
              <a:gd name="p0y12" fmla="*/ 345 h 375"/>
              <a:gd name="p0x13" fmla="*/ 0 w 1200"/>
              <a:gd name="p0y13" fmla="*/ 30 h 375"/>
              <a:gd name="p0x14" fmla="*/ 0 w 1200"/>
              <a:gd name="p0y14" fmla="*/ 13 h 375"/>
              <a:gd name="p0x15" fmla="*/ 13 w 1200"/>
              <a:gd name="p0y15" fmla="*/ 0 h 375"/>
              <a:gd name="p0x16" fmla="*/ 30 w 1200"/>
              <a:gd name="p0y16" fmla="*/ 0 h 375"/>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DDF3FE"/>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20" name="文本框 19"/>
          <p:cNvSpPr txBox="1"/>
          <p:nvPr>
            <p:custDataLst>
              <p:tags r:id="rId21"/>
            </p:custDataLst>
          </p:nvPr>
        </p:nvSpPr>
        <p:spPr>
          <a:xfrm>
            <a:off x="6524625" y="3135601"/>
            <a:ext cx="762076" cy="200025"/>
          </a:xfrm>
          <a:prstGeom prst="rect">
            <a:avLst/>
          </a:prstGeom>
          <a:noFill/>
        </p:spPr>
        <p:txBody>
          <a:bodyPr wrap="square" lIns="0" tIns="0" rIns="0" bIns="0" rtlCol="0" anchor="t">
            <a:noAutofit/>
          </a:bodyPr>
          <a:lstStyle/>
          <a:p>
            <a:pPr algn="l"/>
            <a:r>
              <a:rPr sz="1200" b="1">
                <a:solidFill>
                  <a:srgbClr val="0A5578"/>
                </a:solidFill>
                <a:latin typeface="微软雅黑" panose="020B0503020204020204" charset="-122"/>
                <a:ea typeface="微软雅黑" panose="020B0503020204020204" charset="-122"/>
              </a:rPr>
              <a:t>权责强化</a:t>
            </a:r>
            <a:endParaRPr sz="1200" b="1">
              <a:solidFill>
                <a:srgbClr val="0A5578"/>
              </a:solidFill>
              <a:latin typeface="微软雅黑" panose="020B0503020204020204" charset="-122"/>
              <a:ea typeface="微软雅黑" panose="020B0503020204020204" charset="-122"/>
            </a:endParaRPr>
          </a:p>
        </p:txBody>
      </p:sp>
      <p:sp>
        <p:nvSpPr>
          <p:cNvPr id="21" name="任意多边形 20"/>
          <p:cNvSpPr/>
          <p:nvPr>
            <p:custDataLst>
              <p:tags r:id="rId22"/>
            </p:custDataLst>
          </p:nvPr>
        </p:nvSpPr>
        <p:spPr>
          <a:xfrm>
            <a:off x="6296025" y="4145915"/>
            <a:ext cx="5124450" cy="2008505"/>
          </a:xfrm>
          <a:custGeom>
            <a:avLst/>
            <a:gdLst>
              <a:gd name="sw" fmla="*/ 1 w 8070"/>
              <a:gd name="sh" fmla="*/ 1 h 1721"/>
              <a:gd name="mins" fmla="min sw sh"/>
              <a:gd name="dsw" fmla="+- 0 sw mins"/>
              <a:gd name="dsh" fmla="+- 0 sh mins"/>
              <a:gd name="p0x0" fmla="*/ 120 w 8070"/>
              <a:gd name="p0y0" fmla="*/ 0 h 1721"/>
              <a:gd name="p0x1" fmla="*/ 7950 w 8070"/>
              <a:gd name="p0y1" fmla="*/ 0 h 1721"/>
              <a:gd name="p0x2" fmla="*/ 8016 w 8070"/>
              <a:gd name="p0y2" fmla="*/ 0 h 1721"/>
              <a:gd name="p0x3" fmla="*/ 8070 w 8070"/>
              <a:gd name="p0y3" fmla="*/ 53 h 1721"/>
              <a:gd name="p0x4" fmla="*/ 8070 w 8070"/>
              <a:gd name="p0y4" fmla="*/ 120 h 1721"/>
              <a:gd name="p0x5" fmla="*/ 8070 w 8070"/>
              <a:gd name="p0y5" fmla="*/ 1601 h 1721"/>
              <a:gd name="p0x6" fmla="*/ 8070 w 8070"/>
              <a:gd name="p0y6" fmla="*/ 1668 h 1721"/>
              <a:gd name="p0x7" fmla="*/ 8016 w 8070"/>
              <a:gd name="p0y7" fmla="*/ 1721 h 1721"/>
              <a:gd name="p0x8" fmla="*/ 7950 w 8070"/>
              <a:gd name="p0y8" fmla="*/ 1721 h 1721"/>
              <a:gd name="p0x9" fmla="*/ 120 w 8070"/>
              <a:gd name="p0y9" fmla="*/ 1721 h 1721"/>
              <a:gd name="p0x10" fmla="*/ 53 w 8070"/>
              <a:gd name="p0y10" fmla="*/ 1721 h 1721"/>
              <a:gd name="p0x11" fmla="*/ 0 w 8070"/>
              <a:gd name="p0y11" fmla="*/ 1668 h 1721"/>
              <a:gd name="p0x12" fmla="*/ 0 w 8070"/>
              <a:gd name="p0y12" fmla="*/ 1601 h 1721"/>
              <a:gd name="p0x13" fmla="*/ 0 w 8070"/>
              <a:gd name="p0y13" fmla="*/ 120 h 1721"/>
              <a:gd name="p0x14" fmla="*/ 0 w 8070"/>
              <a:gd name="p0y14" fmla="*/ 53 h 1721"/>
              <a:gd name="p0x15" fmla="*/ 53 w 8070"/>
              <a:gd name="p0y15" fmla="*/ 0 h 1721"/>
              <a:gd name="p0x16" fmla="*/ 120 w 8070"/>
              <a:gd name="p0y16" fmla="*/ 0 h 1721"/>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46BDFA"/>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22" name="文本框 21"/>
          <p:cNvSpPr txBox="1"/>
          <p:nvPr>
            <p:custDataLst>
              <p:tags r:id="rId23"/>
            </p:custDataLst>
          </p:nvPr>
        </p:nvSpPr>
        <p:spPr>
          <a:xfrm>
            <a:off x="6524625" y="4332259"/>
            <a:ext cx="4819650" cy="261938"/>
          </a:xfrm>
          <a:prstGeom prst="rect">
            <a:avLst/>
          </a:prstGeom>
          <a:noFill/>
        </p:spPr>
        <p:txBody>
          <a:bodyPr wrap="square" lIns="0" tIns="0" rIns="0" bIns="0" rtlCol="0" anchor="t">
            <a:noAutofit/>
          </a:bodyPr>
          <a:lstStyle/>
          <a:p>
            <a:pPr algn="l">
              <a:lnSpc>
                <a:spcPct val="104000"/>
              </a:lnSpc>
            </a:pPr>
            <a:r>
              <a:rPr sz="2000" b="1">
                <a:solidFill>
                  <a:srgbClr val="FFFFFF"/>
                </a:solidFill>
                <a:latin typeface="微软雅黑" panose="020B0503020204020204" charset="-122"/>
                <a:ea typeface="微软雅黑" panose="020B0503020204020204" charset="-122"/>
              </a:rPr>
              <a:t>业务归口管理部门</a:t>
            </a:r>
            <a:endParaRPr sz="2000" b="1">
              <a:solidFill>
                <a:srgbClr val="FFFFFF"/>
              </a:solidFill>
              <a:latin typeface="微软雅黑" panose="020B0503020204020204" charset="-122"/>
              <a:ea typeface="微软雅黑" panose="020B0503020204020204" charset="-122"/>
            </a:endParaRPr>
          </a:p>
        </p:txBody>
      </p:sp>
      <p:sp>
        <p:nvSpPr>
          <p:cNvPr id="24" name="任意多边形 23"/>
          <p:cNvSpPr/>
          <p:nvPr>
            <p:custDataLst>
              <p:tags r:id="rId24"/>
            </p:custDataLst>
          </p:nvPr>
        </p:nvSpPr>
        <p:spPr>
          <a:xfrm>
            <a:off x="6477000" y="5701665"/>
            <a:ext cx="762000" cy="238125"/>
          </a:xfrm>
          <a:custGeom>
            <a:avLst/>
            <a:gdLst>
              <a:gd name="sw" fmla="*/ 1 w 1200"/>
              <a:gd name="sh" fmla="*/ 1 h 375"/>
              <a:gd name="mins" fmla="min sw sh"/>
              <a:gd name="dsw" fmla="+- 0 sw mins"/>
              <a:gd name="dsh" fmla="+- 0 sh mins"/>
              <a:gd name="p0x0" fmla="*/ 30 w 1200"/>
              <a:gd name="p0y0" fmla="*/ 0 h 375"/>
              <a:gd name="p0x1" fmla="*/ 1170 w 1200"/>
              <a:gd name="p0y1" fmla="*/ 0 h 375"/>
              <a:gd name="p0x2" fmla="*/ 1186 w 1200"/>
              <a:gd name="p0y2" fmla="*/ 0 h 375"/>
              <a:gd name="p0x3" fmla="*/ 1200 w 1200"/>
              <a:gd name="p0y3" fmla="*/ 13 h 375"/>
              <a:gd name="p0x4" fmla="*/ 1200 w 1200"/>
              <a:gd name="p0y4" fmla="*/ 30 h 375"/>
              <a:gd name="p0x5" fmla="*/ 1200 w 1200"/>
              <a:gd name="p0y5" fmla="*/ 345 h 375"/>
              <a:gd name="p0x6" fmla="*/ 1200 w 1200"/>
              <a:gd name="p0y6" fmla="*/ 361 h 375"/>
              <a:gd name="p0x7" fmla="*/ 1186 w 1200"/>
              <a:gd name="p0y7" fmla="*/ 375 h 375"/>
              <a:gd name="p0x8" fmla="*/ 1170 w 1200"/>
              <a:gd name="p0y8" fmla="*/ 375 h 375"/>
              <a:gd name="p0x9" fmla="*/ 30 w 1200"/>
              <a:gd name="p0y9" fmla="*/ 375 h 375"/>
              <a:gd name="p0x10" fmla="*/ 13 w 1200"/>
              <a:gd name="p0y10" fmla="*/ 375 h 375"/>
              <a:gd name="p0x11" fmla="*/ 0 w 1200"/>
              <a:gd name="p0y11" fmla="*/ 361 h 375"/>
              <a:gd name="p0x12" fmla="*/ 0 w 1200"/>
              <a:gd name="p0y12" fmla="*/ 345 h 375"/>
              <a:gd name="p0x13" fmla="*/ 0 w 1200"/>
              <a:gd name="p0y13" fmla="*/ 30 h 375"/>
              <a:gd name="p0x14" fmla="*/ 0 w 1200"/>
              <a:gd name="p0y14" fmla="*/ 13 h 375"/>
              <a:gd name="p0x15" fmla="*/ 13 w 1200"/>
              <a:gd name="p0y15" fmla="*/ 0 h 375"/>
              <a:gd name="p0x16" fmla="*/ 30 w 1200"/>
              <a:gd name="p0y16" fmla="*/ 0 h 375"/>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DDF3FE"/>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25" name="文本框 24"/>
          <p:cNvSpPr txBox="1"/>
          <p:nvPr>
            <p:custDataLst>
              <p:tags r:id="rId25"/>
            </p:custDataLst>
          </p:nvPr>
        </p:nvSpPr>
        <p:spPr>
          <a:xfrm>
            <a:off x="6553200" y="5721293"/>
            <a:ext cx="762076" cy="200025"/>
          </a:xfrm>
          <a:prstGeom prst="rect">
            <a:avLst/>
          </a:prstGeom>
          <a:noFill/>
        </p:spPr>
        <p:txBody>
          <a:bodyPr wrap="square" lIns="0" tIns="0" rIns="0" bIns="0" rtlCol="0" anchor="t">
            <a:noAutofit/>
          </a:bodyPr>
          <a:lstStyle/>
          <a:p>
            <a:pPr algn="l"/>
            <a:r>
              <a:rPr sz="1200" b="1">
                <a:solidFill>
                  <a:srgbClr val="0A5578"/>
                </a:solidFill>
                <a:latin typeface="微软雅黑" panose="020B0503020204020204" charset="-122"/>
                <a:ea typeface="微软雅黑" panose="020B0503020204020204" charset="-122"/>
              </a:rPr>
              <a:t>职责拆分</a:t>
            </a:r>
            <a:endParaRPr sz="1200" b="1">
              <a:solidFill>
                <a:srgbClr val="0A5578"/>
              </a:solidFill>
              <a:latin typeface="微软雅黑" panose="020B0503020204020204" charset="-122"/>
              <a:ea typeface="微软雅黑" panose="020B0503020204020204" charset="-122"/>
            </a:endParaRPr>
          </a:p>
        </p:txBody>
      </p:sp>
      <p:sp>
        <p:nvSpPr>
          <p:cNvPr id="26" name="任意多边形 25"/>
          <p:cNvSpPr/>
          <p:nvPr>
            <p:custDataLst>
              <p:tags r:id="rId26"/>
            </p:custDataLst>
          </p:nvPr>
        </p:nvSpPr>
        <p:spPr>
          <a:xfrm>
            <a:off x="7277100" y="5701665"/>
            <a:ext cx="762000" cy="238125"/>
          </a:xfrm>
          <a:custGeom>
            <a:avLst/>
            <a:gdLst>
              <a:gd name="sw" fmla="*/ 1 w 1200"/>
              <a:gd name="sh" fmla="*/ 1 h 375"/>
              <a:gd name="mins" fmla="min sw sh"/>
              <a:gd name="dsw" fmla="+- 0 sw mins"/>
              <a:gd name="dsh" fmla="+- 0 sh mins"/>
              <a:gd name="p0x0" fmla="*/ 30 w 1200"/>
              <a:gd name="p0y0" fmla="*/ 0 h 375"/>
              <a:gd name="p0x1" fmla="*/ 1170 w 1200"/>
              <a:gd name="p0y1" fmla="*/ 0 h 375"/>
              <a:gd name="p0x2" fmla="*/ 1186 w 1200"/>
              <a:gd name="p0y2" fmla="*/ 0 h 375"/>
              <a:gd name="p0x3" fmla="*/ 1200 w 1200"/>
              <a:gd name="p0y3" fmla="*/ 13 h 375"/>
              <a:gd name="p0x4" fmla="*/ 1200 w 1200"/>
              <a:gd name="p0y4" fmla="*/ 30 h 375"/>
              <a:gd name="p0x5" fmla="*/ 1200 w 1200"/>
              <a:gd name="p0y5" fmla="*/ 345 h 375"/>
              <a:gd name="p0x6" fmla="*/ 1200 w 1200"/>
              <a:gd name="p0y6" fmla="*/ 361 h 375"/>
              <a:gd name="p0x7" fmla="*/ 1186 w 1200"/>
              <a:gd name="p0y7" fmla="*/ 375 h 375"/>
              <a:gd name="p0x8" fmla="*/ 1170 w 1200"/>
              <a:gd name="p0y8" fmla="*/ 375 h 375"/>
              <a:gd name="p0x9" fmla="*/ 30 w 1200"/>
              <a:gd name="p0y9" fmla="*/ 375 h 375"/>
              <a:gd name="p0x10" fmla="*/ 13 w 1200"/>
              <a:gd name="p0y10" fmla="*/ 375 h 375"/>
              <a:gd name="p0x11" fmla="*/ 0 w 1200"/>
              <a:gd name="p0y11" fmla="*/ 361 h 375"/>
              <a:gd name="p0x12" fmla="*/ 0 w 1200"/>
              <a:gd name="p0y12" fmla="*/ 345 h 375"/>
              <a:gd name="p0x13" fmla="*/ 0 w 1200"/>
              <a:gd name="p0y13" fmla="*/ 30 h 375"/>
              <a:gd name="p0x14" fmla="*/ 0 w 1200"/>
              <a:gd name="p0y14" fmla="*/ 13 h 375"/>
              <a:gd name="p0x15" fmla="*/ 13 w 1200"/>
              <a:gd name="p0y15" fmla="*/ 0 h 375"/>
              <a:gd name="p0x16" fmla="*/ 30 w 1200"/>
              <a:gd name="p0y16" fmla="*/ 0 h 375"/>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DDF3FE"/>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27" name="文本框 26"/>
          <p:cNvSpPr txBox="1"/>
          <p:nvPr>
            <p:custDataLst>
              <p:tags r:id="rId27"/>
            </p:custDataLst>
          </p:nvPr>
        </p:nvSpPr>
        <p:spPr>
          <a:xfrm>
            <a:off x="7353376" y="5721293"/>
            <a:ext cx="762076" cy="200025"/>
          </a:xfrm>
          <a:prstGeom prst="rect">
            <a:avLst/>
          </a:prstGeom>
          <a:noFill/>
        </p:spPr>
        <p:txBody>
          <a:bodyPr wrap="square" lIns="0" tIns="0" rIns="0" bIns="0" rtlCol="0" anchor="t">
            <a:noAutofit/>
          </a:bodyPr>
          <a:lstStyle/>
          <a:p>
            <a:pPr algn="l"/>
            <a:r>
              <a:rPr sz="1200" b="1">
                <a:solidFill>
                  <a:srgbClr val="0A5578"/>
                </a:solidFill>
                <a:latin typeface="微软雅黑" panose="020B0503020204020204" charset="-122"/>
                <a:ea typeface="微软雅黑" panose="020B0503020204020204" charset="-122"/>
              </a:rPr>
              <a:t>权责清晰</a:t>
            </a:r>
            <a:endParaRPr sz="1200" b="1">
              <a:solidFill>
                <a:srgbClr val="0A5578"/>
              </a:solidFill>
              <a:latin typeface="微软雅黑" panose="020B0503020204020204" charset="-122"/>
              <a:ea typeface="微软雅黑" panose="020B0503020204020204" charset="-122"/>
            </a:endParaRPr>
          </a:p>
        </p:txBody>
      </p:sp>
      <p:sp>
        <p:nvSpPr>
          <p:cNvPr id="18" name="文本框 17"/>
          <p:cNvSpPr txBox="1"/>
          <p:nvPr>
            <p:custDataLst>
              <p:tags r:id="rId28"/>
            </p:custDataLst>
          </p:nvPr>
        </p:nvSpPr>
        <p:spPr>
          <a:xfrm>
            <a:off x="6448425" y="2341880"/>
            <a:ext cx="4819650" cy="297180"/>
          </a:xfrm>
          <a:prstGeom prst="rect">
            <a:avLst/>
          </a:prstGeom>
          <a:noFill/>
        </p:spPr>
        <p:txBody>
          <a:bodyPr wrap="square" lIns="0" tIns="0" rIns="0" bIns="0" rtlCol="0" anchor="t">
            <a:noAutofit/>
          </a:bodyPr>
          <a:lstStyle/>
          <a:p>
            <a:pPr algn="l">
              <a:lnSpc>
                <a:spcPct val="133000"/>
              </a:lnSpc>
            </a:pPr>
            <a:r>
              <a:rPr lang="zh-CN" altLang="en-US" dirty="0">
                <a:solidFill>
                  <a:srgbClr val="FFFFFF">
                    <a:alpha val="90001"/>
                  </a:srgbClr>
                </a:solidFill>
                <a:latin typeface="微软雅黑" panose="020B0503020204020204" charset="-122"/>
                <a:ea typeface="微软雅黑" panose="020B0503020204020204" charset="-122"/>
              </a:rPr>
              <a:t>根据预算所属，</a:t>
            </a:r>
            <a:r>
              <a:rPr dirty="0" err="1">
                <a:solidFill>
                  <a:srgbClr val="FFFFFF">
                    <a:alpha val="90001"/>
                  </a:srgbClr>
                </a:solidFill>
                <a:latin typeface="微软雅黑" panose="020B0503020204020204" charset="-122"/>
                <a:ea typeface="微软雅黑" panose="020B0503020204020204" charset="-122"/>
              </a:rPr>
              <a:t>明确采购实施主体，强化委托采购的权责</a:t>
            </a:r>
            <a:endParaRPr dirty="0">
              <a:solidFill>
                <a:srgbClr val="FFFFFF">
                  <a:alpha val="90001"/>
                </a:srgbClr>
              </a:solidFill>
              <a:latin typeface="微软雅黑" panose="020B0503020204020204" charset="-122"/>
              <a:ea typeface="微软雅黑" panose="020B0503020204020204" charset="-122"/>
            </a:endParaRPr>
          </a:p>
        </p:txBody>
      </p:sp>
      <p:sp>
        <p:nvSpPr>
          <p:cNvPr id="23" name="文本框 22"/>
          <p:cNvSpPr txBox="1"/>
          <p:nvPr>
            <p:custDataLst>
              <p:tags r:id="rId29"/>
            </p:custDataLst>
          </p:nvPr>
        </p:nvSpPr>
        <p:spPr>
          <a:xfrm>
            <a:off x="6486525" y="4745961"/>
            <a:ext cx="4972126" cy="297180"/>
          </a:xfrm>
          <a:prstGeom prst="rect">
            <a:avLst/>
          </a:prstGeom>
          <a:noFill/>
        </p:spPr>
        <p:txBody>
          <a:bodyPr wrap="square" lIns="0" tIns="0" rIns="0" bIns="0" rtlCol="0" anchor="t">
            <a:noAutofit/>
          </a:bodyPr>
          <a:lstStyle/>
          <a:p>
            <a:pPr algn="l">
              <a:lnSpc>
                <a:spcPct val="133000"/>
              </a:lnSpc>
            </a:pPr>
            <a:r>
              <a:rPr dirty="0" err="1">
                <a:solidFill>
                  <a:srgbClr val="FFFFFF">
                    <a:alpha val="90001"/>
                  </a:srgbClr>
                </a:solidFill>
                <a:latin typeface="微软雅黑" panose="020B0503020204020204" charset="-122"/>
                <a:ea typeface="微软雅黑" panose="020B0503020204020204" charset="-122"/>
              </a:rPr>
              <a:t>聚焦</a:t>
            </a:r>
            <a:r>
              <a:rPr dirty="0" err="1">
                <a:solidFill>
                  <a:srgbClr val="FF0000">
                    <a:alpha val="90001"/>
                  </a:srgbClr>
                </a:solidFill>
                <a:latin typeface="微软雅黑" panose="020B0503020204020204" charset="-122"/>
                <a:ea typeface="微软雅黑" panose="020B0503020204020204" charset="-122"/>
              </a:rPr>
              <a:t>业务维度</a:t>
            </a:r>
            <a:r>
              <a:rPr dirty="0" err="1">
                <a:solidFill>
                  <a:srgbClr val="FFFFFF">
                    <a:alpha val="90001"/>
                  </a:srgbClr>
                </a:solidFill>
                <a:latin typeface="微软雅黑" panose="020B0503020204020204" charset="-122"/>
                <a:ea typeface="微软雅黑" panose="020B0503020204020204" charset="-122"/>
              </a:rPr>
              <a:t>的归口管理，与预算管理职责拆分，权责更清晰</a:t>
            </a:r>
            <a:endParaRPr dirty="0">
              <a:solidFill>
                <a:srgbClr val="FFFFFF">
                  <a:alpha val="90001"/>
                </a:srgbClr>
              </a:solidFill>
              <a:latin typeface="微软雅黑" panose="020B0503020204020204" charset="-122"/>
              <a:ea typeface="微软雅黑" panose="020B0503020204020204" charset="-122"/>
            </a:endParaRPr>
          </a:p>
        </p:txBody>
      </p:sp>
      <p:sp>
        <p:nvSpPr>
          <p:cNvPr id="31" name="矩形 30"/>
          <p:cNvSpPr/>
          <p:nvPr>
            <p:custDataLst>
              <p:tags r:id="rId30"/>
            </p:custDataLst>
          </p:nvPr>
        </p:nvSpPr>
        <p:spPr>
          <a:xfrm>
            <a:off x="5943600" y="2463800"/>
            <a:ext cx="304800" cy="19050"/>
          </a:xfrm>
          <a:prstGeom prst="rect">
            <a:avLst/>
          </a:prstGeom>
          <a:solidFill>
            <a:srgbClr val="46BDFA"/>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3" name="矩形 32"/>
          <p:cNvSpPr/>
          <p:nvPr>
            <p:custDataLst>
              <p:tags r:id="rId31"/>
            </p:custDataLst>
          </p:nvPr>
        </p:nvSpPr>
        <p:spPr>
          <a:xfrm>
            <a:off x="5944870" y="5291455"/>
            <a:ext cx="304800" cy="19050"/>
          </a:xfrm>
          <a:prstGeom prst="rect">
            <a:avLst/>
          </a:prstGeom>
          <a:solidFill>
            <a:srgbClr val="46BDFA"/>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28" name="任意多边形 27"/>
          <p:cNvSpPr/>
          <p:nvPr>
            <p:custDataLst>
              <p:tags r:id="rId32"/>
            </p:custDataLst>
          </p:nvPr>
        </p:nvSpPr>
        <p:spPr>
          <a:xfrm>
            <a:off x="5829300" y="3524250"/>
            <a:ext cx="533400" cy="533400"/>
          </a:xfrm>
          <a:custGeom>
            <a:avLst/>
            <a:gdLst>
              <a:gd name="sw" fmla="*/ 1 w 840"/>
              <a:gd name="sh" fmla="*/ 1 h 840"/>
              <a:gd name="mins" fmla="min sw sh"/>
              <a:gd name="dsw" fmla="+- 0 sw mins"/>
              <a:gd name="dsh" fmla="+- 0 sh mins"/>
              <a:gd name="p0x0" fmla="*/ 420 w 840"/>
              <a:gd name="p0y0" fmla="*/ 0 h 840"/>
              <a:gd name="p0x1" fmla="*/ 651 w 840"/>
              <a:gd name="p0y1" fmla="*/ 0 h 840"/>
              <a:gd name="p0x2" fmla="*/ 840 w 840"/>
              <a:gd name="p0y2" fmla="*/ 188 h 840"/>
              <a:gd name="p0x3" fmla="*/ 840 w 840"/>
              <a:gd name="p0y3" fmla="*/ 420 h 840"/>
              <a:gd name="p0x4" fmla="*/ 840 w 840"/>
              <a:gd name="p0y4" fmla="*/ 651 h 840"/>
              <a:gd name="p0x5" fmla="*/ 651 w 840"/>
              <a:gd name="p0y5" fmla="*/ 840 h 840"/>
              <a:gd name="p0x6" fmla="*/ 420 w 840"/>
              <a:gd name="p0y6" fmla="*/ 840 h 840"/>
              <a:gd name="p0x7" fmla="*/ 188 w 840"/>
              <a:gd name="p0y7" fmla="*/ 840 h 840"/>
              <a:gd name="p0x8" fmla="*/ 0 w 840"/>
              <a:gd name="p0y8" fmla="*/ 651 h 840"/>
              <a:gd name="p0x9" fmla="*/ 0 w 840"/>
              <a:gd name="p0y9" fmla="*/ 420 h 840"/>
              <a:gd name="p0x10" fmla="*/ 0 w 840"/>
              <a:gd name="p0y10" fmla="*/ 188 h 840"/>
              <a:gd name="p0x11" fmla="*/ 188 w 840"/>
              <a:gd name="p0y11" fmla="*/ 0 h 840"/>
              <a:gd name="p0x12" fmla="*/ 420 w 840"/>
              <a:gd name="p0y12" fmla="*/ 0 h 840"/>
            </a:gdLst>
            <a:ahLst/>
            <a:cxnLst/>
            <a:rect l="0" t="0" r="0" b="0"/>
            <a:pathLst>
              <a:path>
                <a:moveTo>
                  <a:pt x="p0x0" y="p0y0"/>
                </a:moveTo>
                <a:cubicBezTo>
                  <a:pt x="p0x1" y="p0y1"/>
                  <a:pt x="p0x2" y="p0y2"/>
                  <a:pt x="p0x3" y="p0y3"/>
                </a:cubicBezTo>
                <a:cubicBezTo>
                  <a:pt x="p0x4" y="p0y4"/>
                  <a:pt x="p0x5" y="p0y5"/>
                  <a:pt x="p0x6" y="p0y6"/>
                </a:cubicBezTo>
                <a:cubicBezTo>
                  <a:pt x="p0x7" y="p0y7"/>
                  <a:pt x="p0x8" y="p0y8"/>
                  <a:pt x="p0x9" y="p0y9"/>
                </a:cubicBezTo>
                <a:cubicBezTo>
                  <a:pt x="p0x10" y="p0y10"/>
                  <a:pt x="p0x11" y="p0y11"/>
                  <a:pt x="p0x12" y="p0y12"/>
                </a:cubicBezTo>
                <a:close/>
              </a:path>
            </a:pathLst>
          </a:custGeom>
          <a:solidFill>
            <a:srgbClr val="46BDFA"/>
          </a:solidFill>
          <a:ln>
            <a:noFill/>
          </a:ln>
          <a:effectLst>
            <a:outerShdw blurRad="314325" algn="ctr" rotWithShape="0">
              <a:srgbClr val="3779E7">
                <a:alpha val="14118"/>
              </a:srgb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29" name="文本框 28"/>
          <p:cNvSpPr txBox="1"/>
          <p:nvPr>
            <p:custDataLst>
              <p:tags r:id="rId33"/>
            </p:custDataLst>
          </p:nvPr>
        </p:nvSpPr>
        <p:spPr>
          <a:xfrm>
            <a:off x="5907405" y="3615055"/>
            <a:ext cx="643890" cy="352425"/>
          </a:xfrm>
          <a:prstGeom prst="rect">
            <a:avLst/>
          </a:prstGeom>
          <a:noFill/>
        </p:spPr>
        <p:txBody>
          <a:bodyPr wrap="square" lIns="0" tIns="0" rIns="0" bIns="0" rtlCol="0" anchor="t">
            <a:noAutofit/>
          </a:bodyPr>
          <a:lstStyle/>
          <a:p>
            <a:pPr algn="l"/>
            <a:r>
              <a:rPr sz="2100" b="1" spc="105">
                <a:solidFill>
                  <a:srgbClr val="FFFFFF"/>
                </a:solidFill>
                <a:latin typeface="微软雅黑" panose="020B0503020204020204" charset="-122"/>
                <a:ea typeface="微软雅黑" panose="020B0503020204020204" charset="-122"/>
              </a:rPr>
              <a:t>VS</a:t>
            </a:r>
            <a:endParaRPr sz="2100" b="1" spc="105">
              <a:solidFill>
                <a:srgbClr val="FFFFFF"/>
              </a:solidFill>
              <a:latin typeface="微软雅黑" panose="020B0503020204020204" charset="-122"/>
              <a:ea typeface="微软雅黑" panose="020B0503020204020204"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533400" y="357188"/>
            <a:ext cx="11125200" cy="500063"/>
          </a:xfrm>
          <a:prstGeom prst="rect">
            <a:avLst/>
          </a:prstGeom>
          <a:noFill/>
        </p:spPr>
        <p:txBody>
          <a:bodyPr wrap="square" lIns="0" tIns="0" rIns="0" bIns="0" rtlCol="0" anchor="t">
            <a:noAutofit/>
          </a:bodyPr>
          <a:lstStyle/>
          <a:p>
            <a:pPr algn="l">
              <a:lnSpc>
                <a:spcPct val="100000"/>
              </a:lnSpc>
            </a:pPr>
            <a:r>
              <a:rPr sz="3000" b="1">
                <a:solidFill>
                  <a:srgbClr val="013346"/>
                </a:solidFill>
                <a:latin typeface="汉仪铸字美心体W" panose="00020600040101010101" charset="-122"/>
                <a:ea typeface="汉仪铸字美心体W" panose="00020600040101010101" charset="-122"/>
              </a:rPr>
              <a:t>采购组织形式变更</a:t>
            </a:r>
            <a:endParaRPr sz="3000" b="1">
              <a:solidFill>
                <a:srgbClr val="013346"/>
              </a:solidFill>
              <a:latin typeface="汉仪铸字美心体W" panose="00020600040101010101" charset="-122"/>
              <a:ea typeface="汉仪铸字美心体W" panose="00020600040101010101" charset="-122"/>
            </a:endParaRPr>
          </a:p>
        </p:txBody>
      </p:sp>
      <p:graphicFrame>
        <p:nvGraphicFramePr>
          <p:cNvPr id="4" name="表格 3"/>
          <p:cNvGraphicFramePr/>
          <p:nvPr>
            <p:custDataLst>
              <p:tags r:id="rId2"/>
            </p:custDataLst>
          </p:nvPr>
        </p:nvGraphicFramePr>
        <p:xfrm>
          <a:off x="581025" y="1114425"/>
          <a:ext cx="11039484" cy="5383565"/>
        </p:xfrm>
        <a:graphic>
          <a:graphicData uri="http://schemas.openxmlformats.org/drawingml/2006/table">
            <a:tbl>
              <a:tblPr firstRow="1" bandRow="1">
                <a:tableStyleId>{5C22544A-7EE6-4342-B048-85BDC9FD1C3A}</a:tableStyleId>
              </a:tblPr>
              <a:tblGrid>
                <a:gridCol w="2428656"/>
                <a:gridCol w="2428656"/>
                <a:gridCol w="6182172"/>
              </a:tblGrid>
              <a:tr h="436215">
                <a:tc>
                  <a:txBody>
                    <a:bodyPr/>
                    <a:lstStyle/>
                    <a:p>
                      <a:pPr algn="ctr"/>
                      <a:r>
                        <a:rPr sz="2000" b="1" dirty="0" err="1">
                          <a:solidFill>
                            <a:srgbClr val="FFFFFF"/>
                          </a:solidFill>
                          <a:latin typeface="微软雅黑" panose="020B0503020204020204" charset="-122"/>
                          <a:ea typeface="微软雅黑" panose="020B0503020204020204" charset="-122"/>
                        </a:rPr>
                        <a:t>原制度分类</a:t>
                      </a:r>
                      <a:endParaRPr sz="2000" b="1" dirty="0">
                        <a:solidFill>
                          <a:srgbClr val="FFFFFF"/>
                        </a:solidFill>
                        <a:latin typeface="微软雅黑" panose="020B0503020204020204" charset="-122"/>
                        <a:ea typeface="微软雅黑" panose="020B0503020204020204" charset="-122"/>
                      </a:endParaRPr>
                    </a:p>
                  </a:txBody>
                  <a:tcPr marL="114300" marR="114300" marT="76200" marB="76200" anchor="ctr">
                    <a:lnL w="9525">
                      <a:solidFill>
                        <a:srgbClr val="C8EEFA"/>
                      </a:solidFill>
                      <a:prstDash val="solid"/>
                    </a:lnL>
                    <a:lnR w="9525">
                      <a:solidFill>
                        <a:srgbClr val="C8EEFA"/>
                      </a:solidFill>
                      <a:prstDash val="solid"/>
                    </a:lnR>
                    <a:lnT w="9525">
                      <a:solidFill>
                        <a:srgbClr val="C8EEFA"/>
                      </a:solidFill>
                      <a:prstDash val="solid"/>
                    </a:lnT>
                    <a:lnB w="9525">
                      <a:solidFill>
                        <a:srgbClr val="C8EEFA"/>
                      </a:solidFill>
                      <a:prstDash val="solid"/>
                    </a:lnB>
                    <a:solidFill>
                      <a:srgbClr val="46BDFA"/>
                    </a:solidFill>
                  </a:tcPr>
                </a:tc>
                <a:tc>
                  <a:txBody>
                    <a:bodyPr/>
                    <a:lstStyle/>
                    <a:p>
                      <a:pPr algn="ctr"/>
                      <a:r>
                        <a:rPr sz="2000" b="1" dirty="0" err="1">
                          <a:solidFill>
                            <a:srgbClr val="FFFFFF"/>
                          </a:solidFill>
                          <a:latin typeface="微软雅黑" panose="020B0503020204020204" charset="-122"/>
                          <a:ea typeface="微软雅黑" panose="020B0503020204020204" charset="-122"/>
                        </a:rPr>
                        <a:t>新制度分类</a:t>
                      </a:r>
                      <a:endParaRPr sz="2000" b="1" dirty="0">
                        <a:solidFill>
                          <a:srgbClr val="FFFFFF"/>
                        </a:solidFill>
                        <a:latin typeface="微软雅黑" panose="020B0503020204020204" charset="-122"/>
                        <a:ea typeface="微软雅黑" panose="020B0503020204020204" charset="-122"/>
                      </a:endParaRPr>
                    </a:p>
                  </a:txBody>
                  <a:tcPr marL="114300" marR="114300" marT="76200" marB="76200" anchor="ctr">
                    <a:lnL w="9525">
                      <a:solidFill>
                        <a:srgbClr val="C8EEFA"/>
                      </a:solidFill>
                      <a:prstDash val="solid"/>
                    </a:lnL>
                    <a:lnR w="9525">
                      <a:solidFill>
                        <a:srgbClr val="C8EEFA"/>
                      </a:solidFill>
                      <a:prstDash val="solid"/>
                    </a:lnR>
                    <a:lnT w="9525">
                      <a:solidFill>
                        <a:srgbClr val="C8EEFA"/>
                      </a:solidFill>
                      <a:prstDash val="solid"/>
                    </a:lnT>
                    <a:lnB w="9525">
                      <a:solidFill>
                        <a:srgbClr val="C8EEFA"/>
                      </a:solidFill>
                      <a:prstDash val="solid"/>
                    </a:lnB>
                    <a:solidFill>
                      <a:srgbClr val="46BDFA"/>
                    </a:solidFill>
                  </a:tcPr>
                </a:tc>
                <a:tc>
                  <a:txBody>
                    <a:bodyPr/>
                    <a:lstStyle/>
                    <a:p>
                      <a:pPr algn="ctr"/>
                      <a:r>
                        <a:rPr sz="2000" b="1" dirty="0" err="1">
                          <a:solidFill>
                            <a:srgbClr val="FFFFFF"/>
                          </a:solidFill>
                          <a:latin typeface="微软雅黑" panose="020B0503020204020204" charset="-122"/>
                          <a:ea typeface="微软雅黑" panose="020B0503020204020204" charset="-122"/>
                        </a:rPr>
                        <a:t>核心变化</a:t>
                      </a:r>
                      <a:endParaRPr sz="2000" b="1" dirty="0">
                        <a:solidFill>
                          <a:srgbClr val="FFFFFF"/>
                        </a:solidFill>
                        <a:latin typeface="微软雅黑" panose="020B0503020204020204" charset="-122"/>
                        <a:ea typeface="微软雅黑" panose="020B0503020204020204" charset="-122"/>
                      </a:endParaRPr>
                    </a:p>
                  </a:txBody>
                  <a:tcPr marL="114300" marR="114300" marT="76200" marB="76200" anchor="ctr">
                    <a:lnL w="9525">
                      <a:solidFill>
                        <a:srgbClr val="C8EEFA"/>
                      </a:solidFill>
                      <a:prstDash val="solid"/>
                    </a:lnL>
                    <a:lnR w="9525">
                      <a:solidFill>
                        <a:srgbClr val="C8EEFA"/>
                      </a:solidFill>
                      <a:prstDash val="solid"/>
                    </a:lnR>
                    <a:lnT w="9525">
                      <a:solidFill>
                        <a:srgbClr val="C8EEFA"/>
                      </a:solidFill>
                      <a:prstDash val="solid"/>
                    </a:lnT>
                    <a:lnB w="9525">
                      <a:solidFill>
                        <a:srgbClr val="C8EEFA"/>
                      </a:solidFill>
                      <a:prstDash val="solid"/>
                    </a:lnB>
                    <a:solidFill>
                      <a:srgbClr val="46BDFA"/>
                    </a:solidFill>
                  </a:tcPr>
                </a:tc>
              </a:tr>
              <a:tr h="916706">
                <a:tc>
                  <a:txBody>
                    <a:bodyPr/>
                    <a:lstStyle/>
                    <a:p>
                      <a:pPr algn="ctr"/>
                      <a:r>
                        <a:rPr sz="2000" b="1" dirty="0" err="1">
                          <a:solidFill>
                            <a:srgbClr val="013346"/>
                          </a:solidFill>
                          <a:latin typeface="微软雅黑" panose="020B0503020204020204" charset="-122"/>
                          <a:ea typeface="微软雅黑" panose="020B0503020204020204" charset="-122"/>
                        </a:rPr>
                        <a:t>政府采购</a:t>
                      </a:r>
                      <a:endParaRPr lang="en-US" altLang="zh-CN" sz="2000" b="1" dirty="0">
                        <a:solidFill>
                          <a:srgbClr val="013346"/>
                        </a:solidFill>
                        <a:latin typeface="微软雅黑" panose="020B0503020204020204" charset="-122"/>
                        <a:ea typeface="微软雅黑" panose="020B0503020204020204" charset="-122"/>
                      </a:endParaRPr>
                    </a:p>
                    <a:p>
                      <a:pPr algn="ctr"/>
                      <a:r>
                        <a:rPr lang="zh-CN" altLang="en-US" sz="1600" b="0" dirty="0">
                          <a:solidFill>
                            <a:srgbClr val="013346"/>
                          </a:solidFill>
                          <a:latin typeface="微软雅黑" panose="020B0503020204020204" charset="-122"/>
                          <a:ea typeface="微软雅黑" panose="020B0503020204020204" charset="-122"/>
                        </a:rPr>
                        <a:t>≥</a:t>
                      </a:r>
                      <a:r>
                        <a:rPr lang="en-US" altLang="zh-CN" sz="1600" b="0" dirty="0">
                          <a:solidFill>
                            <a:srgbClr val="013346"/>
                          </a:solidFill>
                          <a:latin typeface="微软雅黑" panose="020B0503020204020204" charset="-122"/>
                          <a:ea typeface="微软雅黑" panose="020B0503020204020204" charset="-122"/>
                        </a:rPr>
                        <a:t>100</a:t>
                      </a:r>
                      <a:r>
                        <a:rPr lang="zh-CN" altLang="en-US" sz="1600" b="0" dirty="0">
                          <a:solidFill>
                            <a:srgbClr val="013346"/>
                          </a:solidFill>
                          <a:latin typeface="微软雅黑" panose="020B0503020204020204" charset="-122"/>
                          <a:ea typeface="微软雅黑" panose="020B0503020204020204" charset="-122"/>
                        </a:rPr>
                        <a:t>万、政采框架协议</a:t>
                      </a:r>
                      <a:endParaRPr lang="en-US" altLang="zh-CN" sz="1600" b="0" dirty="0">
                        <a:solidFill>
                          <a:srgbClr val="013346"/>
                        </a:solidFill>
                        <a:latin typeface="微软雅黑" panose="020B0503020204020204" charset="-122"/>
                        <a:ea typeface="微软雅黑" panose="020B0503020204020204" charset="-122"/>
                      </a:endParaRPr>
                    </a:p>
                  </a:txBody>
                  <a:tcPr marL="114300" marR="114300" marT="76200" marB="76200" anchor="ctr">
                    <a:lnL w="9525">
                      <a:solidFill>
                        <a:srgbClr val="C8EEFA"/>
                      </a:solidFill>
                      <a:prstDash val="solid"/>
                    </a:lnL>
                    <a:lnR w="9525">
                      <a:solidFill>
                        <a:srgbClr val="C8EEFA"/>
                      </a:solidFill>
                      <a:prstDash val="solid"/>
                    </a:lnR>
                    <a:lnT w="9525">
                      <a:solidFill>
                        <a:srgbClr val="C8EEFA"/>
                      </a:solidFill>
                      <a:prstDash val="solid"/>
                    </a:lnT>
                    <a:lnB w="9525">
                      <a:solidFill>
                        <a:srgbClr val="C8EEFA"/>
                      </a:solidFill>
                      <a:prstDash val="solid"/>
                    </a:lnB>
                    <a:solidFill>
                      <a:srgbClr val="FFFFFF"/>
                    </a:solidFill>
                  </a:tcPr>
                </a:tc>
                <a:tc>
                  <a:txBody>
                    <a:bodyPr/>
                    <a:lstStyle/>
                    <a:p>
                      <a:pPr algn="ctr"/>
                      <a:r>
                        <a:rPr sz="2000" b="1" dirty="0" err="1">
                          <a:solidFill>
                            <a:srgbClr val="013346"/>
                          </a:solidFill>
                          <a:latin typeface="微软雅黑" panose="020B0503020204020204" charset="-122"/>
                          <a:ea typeface="微软雅黑" panose="020B0503020204020204" charset="-122"/>
                        </a:rPr>
                        <a:t>政府采购</a:t>
                      </a:r>
                      <a:endParaRPr lang="en-US" altLang="zh-CN" sz="2000" b="1" dirty="0">
                        <a:solidFill>
                          <a:srgbClr val="013346"/>
                        </a:solidFill>
                        <a:latin typeface="微软雅黑" panose="020B0503020204020204" charset="-122"/>
                        <a:ea typeface="微软雅黑" panose="020B0503020204020204" charset="-122"/>
                      </a:endParaRPr>
                    </a:p>
                    <a:p>
                      <a:pPr marL="0" marR="0" lvl="0" indent="0" algn="ctr" defTabSz="914400" rtl="0" eaLnBrk="1" fontAlgn="auto" latinLnBrk="0" hangingPunct="1">
                        <a:lnSpc>
                          <a:spcPct val="100000"/>
                        </a:lnSpc>
                        <a:spcBef>
                          <a:spcPts val="0"/>
                        </a:spcBef>
                        <a:spcAft>
                          <a:spcPts val="0"/>
                        </a:spcAft>
                        <a:buClrTx/>
                        <a:buSzTx/>
                        <a:buFontTx/>
                        <a:buNone/>
                        <a:defRPr/>
                      </a:pPr>
                      <a:r>
                        <a:rPr lang="zh-CN" altLang="en-US" sz="1600" b="0" dirty="0">
                          <a:solidFill>
                            <a:srgbClr val="013346"/>
                          </a:solidFill>
                          <a:latin typeface="微软雅黑" panose="020B0503020204020204" charset="-122"/>
                          <a:ea typeface="微软雅黑" panose="020B0503020204020204" charset="-122"/>
                        </a:rPr>
                        <a:t>≥</a:t>
                      </a:r>
                      <a:r>
                        <a:rPr lang="en-US" altLang="zh-CN" sz="1600" b="0" dirty="0">
                          <a:solidFill>
                            <a:srgbClr val="013346"/>
                          </a:solidFill>
                          <a:latin typeface="微软雅黑" panose="020B0503020204020204" charset="-122"/>
                          <a:ea typeface="微软雅黑" panose="020B0503020204020204" charset="-122"/>
                        </a:rPr>
                        <a:t>100</a:t>
                      </a:r>
                      <a:r>
                        <a:rPr lang="zh-CN" altLang="en-US" sz="1600" b="0" dirty="0">
                          <a:solidFill>
                            <a:srgbClr val="013346"/>
                          </a:solidFill>
                          <a:latin typeface="微软雅黑" panose="020B0503020204020204" charset="-122"/>
                          <a:ea typeface="微软雅黑" panose="020B0503020204020204" charset="-122"/>
                        </a:rPr>
                        <a:t>万、政采框架协议</a:t>
                      </a:r>
                      <a:endParaRPr lang="en-US" altLang="zh-CN" sz="1600" b="0" dirty="0">
                        <a:solidFill>
                          <a:srgbClr val="013346"/>
                        </a:solidFill>
                        <a:latin typeface="微软雅黑" panose="020B0503020204020204" charset="-122"/>
                        <a:ea typeface="微软雅黑" panose="020B0503020204020204" charset="-122"/>
                      </a:endParaRPr>
                    </a:p>
                  </a:txBody>
                  <a:tcPr marL="114300" marR="114300" marT="76200" marB="76200" anchor="ctr">
                    <a:lnL w="9525">
                      <a:solidFill>
                        <a:srgbClr val="C8EEFA"/>
                      </a:solidFill>
                      <a:prstDash val="solid"/>
                    </a:lnL>
                    <a:lnR w="9525">
                      <a:solidFill>
                        <a:srgbClr val="C8EEFA"/>
                      </a:solidFill>
                      <a:prstDash val="solid"/>
                    </a:lnR>
                    <a:lnT w="9525">
                      <a:solidFill>
                        <a:srgbClr val="C8EEFA"/>
                      </a:solidFill>
                      <a:prstDash val="solid"/>
                    </a:lnT>
                    <a:lnB w="9525">
                      <a:solidFill>
                        <a:srgbClr val="C8EEFA"/>
                      </a:solidFill>
                      <a:prstDash val="solid"/>
                    </a:lnB>
                    <a:solidFill>
                      <a:srgbClr val="FFFFFF"/>
                    </a:solidFill>
                  </a:tcPr>
                </a:tc>
                <a:tc>
                  <a:txBody>
                    <a:bodyPr/>
                    <a:lstStyle/>
                    <a:p>
                      <a:pPr algn="l"/>
                      <a:r>
                        <a:rPr sz="2000" b="0" dirty="0" err="1">
                          <a:solidFill>
                            <a:srgbClr val="013346"/>
                          </a:solidFill>
                          <a:latin typeface="微软雅黑" panose="020B0503020204020204" charset="-122"/>
                          <a:ea typeface="微软雅黑" panose="020B0503020204020204" charset="-122"/>
                        </a:rPr>
                        <a:t>保持不变，严格遵循法定采购要求</a:t>
                      </a:r>
                      <a:endParaRPr sz="2000" b="0" dirty="0">
                        <a:solidFill>
                          <a:srgbClr val="013346"/>
                        </a:solidFill>
                        <a:latin typeface="微软雅黑" panose="020B0503020204020204" charset="-122"/>
                        <a:ea typeface="微软雅黑" panose="020B0503020204020204" charset="-122"/>
                      </a:endParaRPr>
                    </a:p>
                  </a:txBody>
                  <a:tcPr marL="114300" marR="114300" marT="76200" marB="76200" anchor="ctr">
                    <a:lnL w="9525">
                      <a:solidFill>
                        <a:srgbClr val="C8EEFA"/>
                      </a:solidFill>
                      <a:prstDash val="solid"/>
                    </a:lnL>
                    <a:lnR w="9525">
                      <a:solidFill>
                        <a:srgbClr val="C8EEFA"/>
                      </a:solidFill>
                      <a:prstDash val="solid"/>
                    </a:lnR>
                    <a:lnT w="9525">
                      <a:solidFill>
                        <a:srgbClr val="C8EEFA"/>
                      </a:solidFill>
                      <a:prstDash val="solid"/>
                    </a:lnT>
                    <a:lnB w="9525">
                      <a:solidFill>
                        <a:srgbClr val="C8EEFA"/>
                      </a:solidFill>
                      <a:prstDash val="solid"/>
                    </a:lnB>
                    <a:solidFill>
                      <a:srgbClr val="FFFFFF"/>
                    </a:solidFill>
                  </a:tcPr>
                </a:tc>
              </a:tr>
              <a:tr h="1546402">
                <a:tc>
                  <a:txBody>
                    <a:bodyPr/>
                    <a:lstStyle/>
                    <a:p>
                      <a:pPr algn="ctr"/>
                      <a:r>
                        <a:rPr sz="2000" b="1" dirty="0" err="1">
                          <a:solidFill>
                            <a:srgbClr val="013346"/>
                          </a:solidFill>
                          <a:latin typeface="微软雅黑" panose="020B0503020204020204" charset="-122"/>
                          <a:ea typeface="微软雅黑" panose="020B0503020204020204" charset="-122"/>
                        </a:rPr>
                        <a:t>学校集中采购</a:t>
                      </a:r>
                      <a:endParaRPr lang="en-US" altLang="zh-CN" sz="2000" b="1" dirty="0">
                        <a:solidFill>
                          <a:srgbClr val="013346"/>
                        </a:solidFill>
                        <a:latin typeface="微软雅黑" panose="020B0503020204020204" charset="-122"/>
                        <a:ea typeface="微软雅黑" panose="020B0503020204020204" charset="-122"/>
                      </a:endParaRPr>
                    </a:p>
                    <a:p>
                      <a:pPr algn="ctr"/>
                      <a:r>
                        <a:rPr lang="en-US" altLang="zh-CN" sz="1600" b="0" dirty="0">
                          <a:solidFill>
                            <a:srgbClr val="013346"/>
                          </a:solidFill>
                          <a:latin typeface="微软雅黑" panose="020B0503020204020204" charset="-122"/>
                          <a:ea typeface="微软雅黑" panose="020B0503020204020204" charset="-122"/>
                        </a:rPr>
                        <a:t>10</a:t>
                      </a:r>
                      <a:r>
                        <a:rPr lang="zh-CN" altLang="en-US" sz="1600" b="0" dirty="0">
                          <a:solidFill>
                            <a:srgbClr val="013346"/>
                          </a:solidFill>
                          <a:latin typeface="微软雅黑" panose="020B0503020204020204" charset="-122"/>
                          <a:ea typeface="微软雅黑" panose="020B0503020204020204" charset="-122"/>
                        </a:rPr>
                        <a:t>万（含）</a:t>
                      </a:r>
                      <a:r>
                        <a:rPr lang="en-US" altLang="zh-CN" sz="1600" b="0" dirty="0">
                          <a:solidFill>
                            <a:srgbClr val="013346"/>
                          </a:solidFill>
                          <a:latin typeface="微软雅黑" panose="020B0503020204020204" charset="-122"/>
                          <a:ea typeface="微软雅黑" panose="020B0503020204020204" charset="-122"/>
                        </a:rPr>
                        <a:t>~100</a:t>
                      </a:r>
                      <a:r>
                        <a:rPr lang="zh-CN" altLang="en-US" sz="1600" b="0" dirty="0">
                          <a:solidFill>
                            <a:srgbClr val="013346"/>
                          </a:solidFill>
                          <a:latin typeface="微软雅黑" panose="020B0503020204020204" charset="-122"/>
                          <a:ea typeface="微软雅黑" panose="020B0503020204020204" charset="-122"/>
                        </a:rPr>
                        <a:t>万</a:t>
                      </a:r>
                      <a:endParaRPr lang="en-US" altLang="zh-CN" sz="1600" b="0" dirty="0">
                        <a:solidFill>
                          <a:srgbClr val="013346"/>
                        </a:solidFill>
                        <a:latin typeface="微软雅黑" panose="020B0503020204020204" charset="-122"/>
                        <a:ea typeface="微软雅黑" panose="020B0503020204020204" charset="-122"/>
                      </a:endParaRPr>
                    </a:p>
                  </a:txBody>
                  <a:tcPr marL="114300" marR="114300" marT="76200" marB="76200" anchor="ctr">
                    <a:lnL w="9525">
                      <a:solidFill>
                        <a:srgbClr val="C8EEFA"/>
                      </a:solidFill>
                      <a:prstDash val="solid"/>
                    </a:lnL>
                    <a:lnR w="9525">
                      <a:solidFill>
                        <a:srgbClr val="C8EEFA"/>
                      </a:solidFill>
                      <a:prstDash val="solid"/>
                    </a:lnR>
                    <a:lnT w="9525">
                      <a:solidFill>
                        <a:srgbClr val="C8EEFA"/>
                      </a:solidFill>
                      <a:prstDash val="solid"/>
                    </a:lnT>
                    <a:lnB w="9525">
                      <a:solidFill>
                        <a:srgbClr val="C8EEFA"/>
                      </a:solidFill>
                      <a:prstDash val="solid"/>
                    </a:lnB>
                    <a:solidFill>
                      <a:srgbClr val="FFFFFF"/>
                    </a:solidFill>
                  </a:tcPr>
                </a:tc>
                <a:tc>
                  <a:txBody>
                    <a:bodyPr/>
                    <a:lstStyle/>
                    <a:p>
                      <a:pPr algn="ctr"/>
                      <a:r>
                        <a:rPr sz="2000" b="1" dirty="0" err="1">
                          <a:solidFill>
                            <a:srgbClr val="013346"/>
                          </a:solidFill>
                          <a:latin typeface="微软雅黑" panose="020B0503020204020204" charset="-122"/>
                          <a:ea typeface="微软雅黑" panose="020B0503020204020204" charset="-122"/>
                        </a:rPr>
                        <a:t>学校统一采购</a:t>
                      </a:r>
                      <a:endParaRPr lang="en-US" altLang="zh-CN" sz="2000" b="1" dirty="0">
                        <a:solidFill>
                          <a:srgbClr val="013346"/>
                        </a:solidFill>
                        <a:latin typeface="微软雅黑" panose="020B0503020204020204" charset="-122"/>
                        <a:ea typeface="微软雅黑" panose="020B0503020204020204" charset="-122"/>
                      </a:endParaRPr>
                    </a:p>
                    <a:p>
                      <a:pPr marL="0" marR="0" lvl="0" indent="0" algn="ctr" defTabSz="914400" rtl="0" eaLnBrk="1" fontAlgn="auto" latinLnBrk="0" hangingPunct="1">
                        <a:lnSpc>
                          <a:spcPct val="100000"/>
                        </a:lnSpc>
                        <a:spcBef>
                          <a:spcPts val="0"/>
                        </a:spcBef>
                        <a:spcAft>
                          <a:spcPts val="0"/>
                        </a:spcAft>
                        <a:buClrTx/>
                        <a:buSzTx/>
                        <a:buFontTx/>
                        <a:buNone/>
                        <a:defRPr/>
                      </a:pPr>
                      <a:r>
                        <a:rPr lang="en-US" altLang="zh-CN" sz="1600" b="0" dirty="0">
                          <a:solidFill>
                            <a:srgbClr val="FF0000"/>
                          </a:solidFill>
                          <a:latin typeface="微软雅黑" panose="020B0503020204020204" charset="-122"/>
                          <a:ea typeface="微软雅黑" panose="020B0503020204020204" charset="-122"/>
                        </a:rPr>
                        <a:t>20</a:t>
                      </a:r>
                      <a:r>
                        <a:rPr lang="zh-CN" altLang="en-US" sz="1600" b="0" dirty="0">
                          <a:solidFill>
                            <a:srgbClr val="FF0000"/>
                          </a:solidFill>
                          <a:latin typeface="微软雅黑" panose="020B0503020204020204" charset="-122"/>
                          <a:ea typeface="微软雅黑" panose="020B0503020204020204" charset="-122"/>
                        </a:rPr>
                        <a:t>万（含）</a:t>
                      </a:r>
                      <a:r>
                        <a:rPr lang="en-US" altLang="zh-CN" sz="1600" b="0" dirty="0">
                          <a:solidFill>
                            <a:srgbClr val="013346"/>
                          </a:solidFill>
                          <a:latin typeface="微软雅黑" panose="020B0503020204020204" charset="-122"/>
                          <a:ea typeface="微软雅黑" panose="020B0503020204020204" charset="-122"/>
                        </a:rPr>
                        <a:t>~100</a:t>
                      </a:r>
                      <a:r>
                        <a:rPr lang="zh-CN" altLang="en-US" sz="1600" b="0" dirty="0">
                          <a:solidFill>
                            <a:srgbClr val="013346"/>
                          </a:solidFill>
                          <a:latin typeface="微软雅黑" panose="020B0503020204020204" charset="-122"/>
                          <a:ea typeface="微软雅黑" panose="020B0503020204020204" charset="-122"/>
                        </a:rPr>
                        <a:t>万</a:t>
                      </a:r>
                      <a:endParaRPr lang="en-US" altLang="zh-CN" sz="1600" b="0" dirty="0">
                        <a:solidFill>
                          <a:srgbClr val="013346"/>
                        </a:solidFill>
                        <a:latin typeface="微软雅黑" panose="020B0503020204020204" charset="-122"/>
                        <a:ea typeface="微软雅黑" panose="020B0503020204020204" charset="-122"/>
                      </a:endParaRPr>
                    </a:p>
                  </a:txBody>
                  <a:tcPr marL="114300" marR="114300" marT="76200" marB="76200" anchor="ctr">
                    <a:lnL w="9525">
                      <a:solidFill>
                        <a:srgbClr val="C8EEFA"/>
                      </a:solidFill>
                      <a:prstDash val="solid"/>
                    </a:lnL>
                    <a:lnR w="9525">
                      <a:solidFill>
                        <a:srgbClr val="C8EEFA"/>
                      </a:solidFill>
                      <a:prstDash val="solid"/>
                    </a:lnR>
                    <a:lnT w="9525">
                      <a:solidFill>
                        <a:srgbClr val="C8EEFA"/>
                      </a:solidFill>
                      <a:prstDash val="solid"/>
                    </a:lnT>
                    <a:lnB w="9525">
                      <a:solidFill>
                        <a:srgbClr val="C8EEFA"/>
                      </a:solidFill>
                      <a:prstDash val="solid"/>
                    </a:lnB>
                    <a:solidFill>
                      <a:srgbClr val="FFFFFF"/>
                    </a:solidFill>
                  </a:tcPr>
                </a:tc>
                <a:tc>
                  <a:txBody>
                    <a:bodyPr/>
                    <a:lstStyle/>
                    <a:p>
                      <a:pPr algn="l"/>
                      <a:r>
                        <a:rPr sz="2000" b="0">
                          <a:solidFill>
                            <a:srgbClr val="013346"/>
                          </a:solidFill>
                          <a:latin typeface="微软雅黑" panose="020B0503020204020204" charset="-122"/>
                          <a:ea typeface="微软雅黑" panose="020B0503020204020204" charset="-122"/>
                        </a:rPr>
                        <a:t>明确学校层面统一组织的采购定位</a:t>
                      </a:r>
                      <a:endParaRPr sz="2000" b="0">
                        <a:solidFill>
                          <a:srgbClr val="013346"/>
                        </a:solidFill>
                        <a:latin typeface="微软雅黑" panose="020B0503020204020204" charset="-122"/>
                        <a:ea typeface="微软雅黑" panose="020B0503020204020204" charset="-122"/>
                      </a:endParaRPr>
                    </a:p>
                  </a:txBody>
                  <a:tcPr marL="114300" marR="114300" marT="76200" marB="76200" anchor="ctr">
                    <a:lnL w="9525">
                      <a:solidFill>
                        <a:srgbClr val="C8EEFA"/>
                      </a:solidFill>
                      <a:prstDash val="solid"/>
                    </a:lnL>
                    <a:lnR w="9525">
                      <a:solidFill>
                        <a:srgbClr val="C8EEFA"/>
                      </a:solidFill>
                      <a:prstDash val="solid"/>
                    </a:lnR>
                    <a:lnT w="9525">
                      <a:solidFill>
                        <a:srgbClr val="C8EEFA"/>
                      </a:solidFill>
                      <a:prstDash val="solid"/>
                    </a:lnT>
                    <a:lnB w="9525">
                      <a:solidFill>
                        <a:srgbClr val="C8EEFA"/>
                      </a:solidFill>
                      <a:prstDash val="solid"/>
                    </a:lnB>
                    <a:solidFill>
                      <a:srgbClr val="FFFFFF"/>
                    </a:solidFill>
                  </a:tcPr>
                </a:tc>
              </a:tr>
              <a:tr h="1546402">
                <a:tc>
                  <a:txBody>
                    <a:bodyPr/>
                    <a:lstStyle/>
                    <a:p>
                      <a:pPr algn="ctr"/>
                      <a:r>
                        <a:rPr sz="2000" b="1" dirty="0" err="1">
                          <a:solidFill>
                            <a:srgbClr val="013346"/>
                          </a:solidFill>
                          <a:latin typeface="微软雅黑" panose="020B0503020204020204" charset="-122"/>
                          <a:ea typeface="微软雅黑" panose="020B0503020204020204" charset="-122"/>
                        </a:rPr>
                        <a:t>学校分散采购</a:t>
                      </a:r>
                      <a:endParaRPr lang="en-US" altLang="zh-CN" sz="2000" b="1" dirty="0">
                        <a:solidFill>
                          <a:srgbClr val="013346"/>
                        </a:solidFill>
                        <a:latin typeface="微软雅黑" panose="020B0503020204020204" charset="-122"/>
                        <a:ea typeface="微软雅黑" panose="020B0503020204020204" charset="-122"/>
                      </a:endParaRPr>
                    </a:p>
                    <a:p>
                      <a:pPr marL="0" marR="0" lvl="0" indent="0" algn="ctr" defTabSz="914400" rtl="0" eaLnBrk="1" fontAlgn="auto" latinLnBrk="0" hangingPunct="1">
                        <a:lnSpc>
                          <a:spcPct val="100000"/>
                        </a:lnSpc>
                        <a:spcBef>
                          <a:spcPts val="0"/>
                        </a:spcBef>
                        <a:spcAft>
                          <a:spcPts val="0"/>
                        </a:spcAft>
                        <a:buClrTx/>
                        <a:buSzTx/>
                        <a:buFontTx/>
                        <a:buNone/>
                        <a:defRPr/>
                      </a:pPr>
                      <a:r>
                        <a:rPr lang="en-US" altLang="zh-CN" sz="1600" b="0" dirty="0">
                          <a:solidFill>
                            <a:srgbClr val="013346"/>
                          </a:solidFill>
                          <a:latin typeface="微软雅黑" panose="020B0503020204020204" charset="-122"/>
                          <a:ea typeface="微软雅黑" panose="020B0503020204020204" charset="-122"/>
                        </a:rPr>
                        <a:t>1</a:t>
                      </a:r>
                      <a:r>
                        <a:rPr lang="zh-CN" altLang="en-US" sz="1600" b="0" dirty="0">
                          <a:solidFill>
                            <a:srgbClr val="013346"/>
                          </a:solidFill>
                          <a:latin typeface="微软雅黑" panose="020B0503020204020204" charset="-122"/>
                          <a:ea typeface="微软雅黑" panose="020B0503020204020204" charset="-122"/>
                        </a:rPr>
                        <a:t>万（含）</a:t>
                      </a:r>
                      <a:r>
                        <a:rPr lang="en-US" altLang="zh-CN" sz="1600" b="0" dirty="0">
                          <a:solidFill>
                            <a:srgbClr val="013346"/>
                          </a:solidFill>
                          <a:latin typeface="微软雅黑" panose="020B0503020204020204" charset="-122"/>
                          <a:ea typeface="微软雅黑" panose="020B0503020204020204" charset="-122"/>
                        </a:rPr>
                        <a:t>~10</a:t>
                      </a:r>
                      <a:r>
                        <a:rPr lang="zh-CN" altLang="en-US" sz="1600" b="0" dirty="0">
                          <a:solidFill>
                            <a:srgbClr val="013346"/>
                          </a:solidFill>
                          <a:latin typeface="微软雅黑" panose="020B0503020204020204" charset="-122"/>
                          <a:ea typeface="微软雅黑" panose="020B0503020204020204" charset="-122"/>
                        </a:rPr>
                        <a:t>万</a:t>
                      </a:r>
                      <a:endParaRPr lang="en-US" altLang="zh-CN" sz="1600" b="0" dirty="0">
                        <a:solidFill>
                          <a:srgbClr val="013346"/>
                        </a:solidFill>
                        <a:latin typeface="微软雅黑" panose="020B0503020204020204" charset="-122"/>
                        <a:ea typeface="微软雅黑" panose="020B0503020204020204" charset="-122"/>
                      </a:endParaRPr>
                    </a:p>
                  </a:txBody>
                  <a:tcPr marL="114300" marR="114300" marT="76200" marB="76200" anchor="ctr">
                    <a:lnL w="9525">
                      <a:solidFill>
                        <a:srgbClr val="C8EEFA"/>
                      </a:solidFill>
                      <a:prstDash val="solid"/>
                    </a:lnL>
                    <a:lnR w="9525">
                      <a:solidFill>
                        <a:srgbClr val="C8EEFA"/>
                      </a:solidFill>
                      <a:prstDash val="solid"/>
                    </a:lnR>
                    <a:lnT w="9525">
                      <a:solidFill>
                        <a:srgbClr val="C8EEFA"/>
                      </a:solidFill>
                      <a:prstDash val="solid"/>
                    </a:lnT>
                    <a:lnB w="9525">
                      <a:solidFill>
                        <a:srgbClr val="C8EEFA"/>
                      </a:solidFill>
                      <a:prstDash val="solid"/>
                    </a:lnB>
                    <a:solidFill>
                      <a:srgbClr val="FFFFFF"/>
                    </a:solidFill>
                  </a:tcPr>
                </a:tc>
                <a:tc>
                  <a:txBody>
                    <a:bodyPr/>
                    <a:lstStyle/>
                    <a:p>
                      <a:pPr algn="ctr"/>
                      <a:r>
                        <a:rPr sz="2000" b="1" dirty="0" err="1">
                          <a:solidFill>
                            <a:srgbClr val="013346"/>
                          </a:solidFill>
                          <a:latin typeface="微软雅黑" panose="020B0503020204020204" charset="-122"/>
                          <a:ea typeface="微软雅黑" panose="020B0503020204020204" charset="-122"/>
                        </a:rPr>
                        <a:t>部门自行采购</a:t>
                      </a:r>
                      <a:endParaRPr lang="en-US" altLang="zh-CN" sz="2000" b="1" dirty="0">
                        <a:solidFill>
                          <a:srgbClr val="013346"/>
                        </a:solidFill>
                        <a:latin typeface="微软雅黑" panose="020B0503020204020204" charset="-122"/>
                        <a:ea typeface="微软雅黑" panose="020B0503020204020204" charset="-122"/>
                      </a:endParaRPr>
                    </a:p>
                    <a:p>
                      <a:pPr marL="0" marR="0" lvl="0" indent="0" algn="ctr" defTabSz="914400" rtl="0" eaLnBrk="1" fontAlgn="auto" latinLnBrk="0" hangingPunct="1">
                        <a:lnSpc>
                          <a:spcPct val="100000"/>
                        </a:lnSpc>
                        <a:spcBef>
                          <a:spcPts val="0"/>
                        </a:spcBef>
                        <a:spcAft>
                          <a:spcPts val="0"/>
                        </a:spcAft>
                        <a:buClrTx/>
                        <a:buSzTx/>
                        <a:buFontTx/>
                        <a:buNone/>
                        <a:defRPr/>
                      </a:pPr>
                      <a:r>
                        <a:rPr lang="en-US" altLang="zh-CN" sz="1600" b="0" dirty="0">
                          <a:solidFill>
                            <a:srgbClr val="FF0000"/>
                          </a:solidFill>
                          <a:latin typeface="微软雅黑" panose="020B0503020204020204" charset="-122"/>
                          <a:ea typeface="微软雅黑" panose="020B0503020204020204" charset="-122"/>
                        </a:rPr>
                        <a:t>2</a:t>
                      </a:r>
                      <a:r>
                        <a:rPr lang="zh-CN" altLang="en-US" sz="1600" b="0" dirty="0">
                          <a:solidFill>
                            <a:srgbClr val="FF0000"/>
                          </a:solidFill>
                          <a:latin typeface="微软雅黑" panose="020B0503020204020204" charset="-122"/>
                          <a:ea typeface="微软雅黑" panose="020B0503020204020204" charset="-122"/>
                        </a:rPr>
                        <a:t>万（含）</a:t>
                      </a:r>
                      <a:r>
                        <a:rPr lang="en-US" altLang="zh-CN" sz="1600" b="0" dirty="0">
                          <a:solidFill>
                            <a:srgbClr val="013346"/>
                          </a:solidFill>
                          <a:latin typeface="微软雅黑" panose="020B0503020204020204" charset="-122"/>
                          <a:ea typeface="微软雅黑" panose="020B0503020204020204" charset="-122"/>
                        </a:rPr>
                        <a:t>~20</a:t>
                      </a:r>
                      <a:r>
                        <a:rPr lang="zh-CN" altLang="en-US" sz="1600" b="0" dirty="0">
                          <a:solidFill>
                            <a:srgbClr val="013346"/>
                          </a:solidFill>
                          <a:latin typeface="微软雅黑" panose="020B0503020204020204" charset="-122"/>
                          <a:ea typeface="微软雅黑" panose="020B0503020204020204" charset="-122"/>
                        </a:rPr>
                        <a:t>万</a:t>
                      </a:r>
                      <a:endParaRPr sz="1600" b="1" dirty="0">
                        <a:solidFill>
                          <a:srgbClr val="013346"/>
                        </a:solidFill>
                        <a:latin typeface="微软雅黑" panose="020B0503020204020204" charset="-122"/>
                        <a:ea typeface="微软雅黑" panose="020B0503020204020204" charset="-122"/>
                      </a:endParaRPr>
                    </a:p>
                  </a:txBody>
                  <a:tcPr marL="114300" marR="114300" marT="76200" marB="76200" anchor="ctr">
                    <a:lnL w="9525">
                      <a:solidFill>
                        <a:srgbClr val="C8EEFA"/>
                      </a:solidFill>
                      <a:prstDash val="solid"/>
                    </a:lnL>
                    <a:lnR w="9525">
                      <a:solidFill>
                        <a:srgbClr val="C8EEFA"/>
                      </a:solidFill>
                      <a:prstDash val="solid"/>
                    </a:lnR>
                    <a:lnT w="9525">
                      <a:solidFill>
                        <a:srgbClr val="C8EEFA"/>
                      </a:solidFill>
                      <a:prstDash val="solid"/>
                    </a:lnT>
                    <a:lnB w="9525">
                      <a:solidFill>
                        <a:srgbClr val="C8EEFA"/>
                      </a:solidFill>
                      <a:prstDash val="solid"/>
                    </a:lnB>
                    <a:solidFill>
                      <a:srgbClr val="FFFFFF"/>
                    </a:solidFill>
                  </a:tcPr>
                </a:tc>
                <a:tc>
                  <a:txBody>
                    <a:bodyPr/>
                    <a:lstStyle/>
                    <a:p>
                      <a:pPr algn="l"/>
                      <a:r>
                        <a:rPr lang="zh-CN" sz="2000" b="0" dirty="0">
                          <a:solidFill>
                            <a:srgbClr val="013346"/>
                          </a:solidFill>
                          <a:latin typeface="微软雅黑" panose="020B0503020204020204" charset="-122"/>
                          <a:ea typeface="微软雅黑" panose="020B0503020204020204" charset="-122"/>
                        </a:rPr>
                        <a:t>执行流程更为灵活</a:t>
                      </a:r>
                      <a:r>
                        <a:rPr sz="2000" b="0" dirty="0">
                          <a:solidFill>
                            <a:srgbClr val="013346"/>
                          </a:solidFill>
                          <a:latin typeface="微软雅黑" panose="020B0503020204020204" charset="-122"/>
                          <a:ea typeface="微软雅黑" panose="020B0503020204020204" charset="-122"/>
                        </a:rPr>
                        <a:t>，</a:t>
                      </a:r>
                      <a:r>
                        <a:rPr sz="2000" b="0" dirty="0" err="1">
                          <a:solidFill>
                            <a:srgbClr val="013346"/>
                          </a:solidFill>
                          <a:latin typeface="微软雅黑" panose="020B0503020204020204" charset="-122"/>
                          <a:ea typeface="微软雅黑" panose="020B0503020204020204" charset="-122"/>
                        </a:rPr>
                        <a:t>适配小额采购场景</a:t>
                      </a:r>
                      <a:endParaRPr sz="2000" b="0" dirty="0">
                        <a:solidFill>
                          <a:srgbClr val="013346"/>
                        </a:solidFill>
                        <a:latin typeface="微软雅黑" panose="020B0503020204020204" charset="-122"/>
                        <a:ea typeface="微软雅黑" panose="020B0503020204020204" charset="-122"/>
                      </a:endParaRPr>
                    </a:p>
                  </a:txBody>
                  <a:tcPr marL="114300" marR="114300" marT="76200" marB="76200" anchor="ctr">
                    <a:lnL w="9525">
                      <a:solidFill>
                        <a:srgbClr val="C8EEFA"/>
                      </a:solidFill>
                      <a:prstDash val="solid"/>
                    </a:lnL>
                    <a:lnR w="9525">
                      <a:solidFill>
                        <a:srgbClr val="C8EEFA"/>
                      </a:solidFill>
                      <a:prstDash val="solid"/>
                    </a:lnR>
                    <a:lnT w="9525">
                      <a:solidFill>
                        <a:srgbClr val="C8EEFA"/>
                      </a:solidFill>
                      <a:prstDash val="solid"/>
                    </a:lnT>
                    <a:lnB w="9525">
                      <a:solidFill>
                        <a:srgbClr val="C8EEFA"/>
                      </a:solidFill>
                      <a:prstDash val="solid"/>
                    </a:lnB>
                    <a:solidFill>
                      <a:srgbClr val="FFFFFF"/>
                    </a:solidFill>
                  </a:tcPr>
                </a:tc>
              </a:tr>
              <a:tr h="916855">
                <a:tc>
                  <a:txBody>
                    <a:bodyPr/>
                    <a:lstStyle/>
                    <a:p>
                      <a:pPr algn="ctr"/>
                      <a:r>
                        <a:rPr sz="2000" b="1" strike="sngStrike" dirty="0" err="1">
                          <a:solidFill>
                            <a:srgbClr val="6693A6"/>
                          </a:solidFill>
                          <a:latin typeface="微软雅黑" panose="020B0503020204020204" charset="-122"/>
                          <a:ea typeface="微软雅黑" panose="020B0503020204020204" charset="-122"/>
                        </a:rPr>
                        <a:t>零星采购</a:t>
                      </a:r>
                      <a:endParaRPr lang="en-US" altLang="zh-CN" sz="2000" b="1" strike="sngStrike" dirty="0">
                        <a:solidFill>
                          <a:srgbClr val="6693A6"/>
                        </a:solidFill>
                        <a:latin typeface="微软雅黑" panose="020B0503020204020204" charset="-122"/>
                        <a:ea typeface="微软雅黑" panose="020B0503020204020204" charset="-122"/>
                      </a:endParaRPr>
                    </a:p>
                    <a:p>
                      <a:pPr algn="ctr"/>
                      <a:r>
                        <a:rPr lang="zh-CN" altLang="en-US" sz="2000" b="1" strike="sngStrike" dirty="0">
                          <a:solidFill>
                            <a:srgbClr val="6693A6"/>
                          </a:solidFill>
                          <a:latin typeface="微软雅黑" panose="020B0503020204020204" charset="-122"/>
                          <a:ea typeface="微软雅黑" panose="020B0503020204020204" charset="-122"/>
                        </a:rPr>
                        <a:t>＜</a:t>
                      </a:r>
                      <a:r>
                        <a:rPr lang="en-US" altLang="zh-CN" sz="2000" b="1" strike="sngStrike" dirty="0">
                          <a:solidFill>
                            <a:srgbClr val="6693A6"/>
                          </a:solidFill>
                          <a:latin typeface="微软雅黑" panose="020B0503020204020204" charset="-122"/>
                          <a:ea typeface="微软雅黑" panose="020B0503020204020204" charset="-122"/>
                        </a:rPr>
                        <a:t>1</a:t>
                      </a:r>
                      <a:r>
                        <a:rPr lang="zh-CN" altLang="en-US" sz="2000" b="1" strike="sngStrike" dirty="0">
                          <a:solidFill>
                            <a:srgbClr val="6693A6"/>
                          </a:solidFill>
                          <a:latin typeface="微软雅黑" panose="020B0503020204020204" charset="-122"/>
                          <a:ea typeface="微软雅黑" panose="020B0503020204020204" charset="-122"/>
                        </a:rPr>
                        <a:t>万</a:t>
                      </a:r>
                      <a:endParaRPr sz="2000" b="1" strike="sngStrike" dirty="0">
                        <a:solidFill>
                          <a:srgbClr val="6693A6"/>
                        </a:solidFill>
                        <a:latin typeface="微软雅黑" panose="020B0503020204020204" charset="-122"/>
                        <a:ea typeface="微软雅黑" panose="020B0503020204020204" charset="-122"/>
                      </a:endParaRPr>
                    </a:p>
                  </a:txBody>
                  <a:tcPr marL="114300" marR="114300" marT="76200" marB="76200" anchor="ctr">
                    <a:lnL w="9525">
                      <a:solidFill>
                        <a:srgbClr val="C8EEFA"/>
                      </a:solidFill>
                      <a:prstDash val="solid"/>
                    </a:lnL>
                    <a:lnR w="9525">
                      <a:solidFill>
                        <a:srgbClr val="C8EEFA"/>
                      </a:solidFill>
                      <a:prstDash val="solid"/>
                    </a:lnR>
                    <a:lnT w="9525">
                      <a:solidFill>
                        <a:srgbClr val="C8EEFA"/>
                      </a:solidFill>
                      <a:prstDash val="solid"/>
                    </a:lnT>
                    <a:lnB w="9525">
                      <a:solidFill>
                        <a:srgbClr val="C8EEFA"/>
                      </a:solidFill>
                      <a:prstDash val="solid"/>
                    </a:lnB>
                    <a:solidFill>
                      <a:srgbClr val="FFFFFF"/>
                    </a:solidFill>
                  </a:tcPr>
                </a:tc>
                <a:tc>
                  <a:txBody>
                    <a:bodyPr/>
                    <a:lstStyle/>
                    <a:p>
                      <a:pPr marL="0" algn="ctr" defTabSz="914400" rtl="0" eaLnBrk="1" latinLnBrk="0" hangingPunct="1"/>
                      <a:r>
                        <a:rPr lang="zh-CN" altLang="en-US" sz="2000" b="1" kern="1200" dirty="0">
                          <a:solidFill>
                            <a:srgbClr val="0070C0"/>
                          </a:solidFill>
                          <a:latin typeface="微软雅黑" panose="020B0503020204020204" charset="-122"/>
                          <a:ea typeface="微软雅黑" panose="020B0503020204020204" charset="-122"/>
                          <a:cs typeface="+mn-cs"/>
                        </a:rPr>
                        <a:t>部门自行采购</a:t>
                      </a:r>
                      <a:endParaRPr lang="en-US" altLang="zh-CN" sz="2000" b="1" kern="1200" dirty="0">
                        <a:solidFill>
                          <a:srgbClr val="0070C0"/>
                        </a:solidFill>
                        <a:latin typeface="微软雅黑" panose="020B0503020204020204" charset="-122"/>
                        <a:ea typeface="微软雅黑" panose="020B050302020402020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000" b="1" strike="noStrike" dirty="0">
                          <a:solidFill>
                            <a:srgbClr val="6693A6"/>
                          </a:solidFill>
                          <a:latin typeface="微软雅黑" panose="020B0503020204020204" charset="-122"/>
                          <a:ea typeface="微软雅黑" panose="020B0503020204020204" charset="-122"/>
                        </a:rPr>
                        <a:t>＜</a:t>
                      </a:r>
                      <a:r>
                        <a:rPr lang="en-US" altLang="zh-CN" sz="2000" b="1" strike="noStrike" dirty="0">
                          <a:solidFill>
                            <a:srgbClr val="6693A6"/>
                          </a:solidFill>
                          <a:latin typeface="微软雅黑" panose="020B0503020204020204" charset="-122"/>
                          <a:ea typeface="微软雅黑" panose="020B0503020204020204" charset="-122"/>
                        </a:rPr>
                        <a:t>2</a:t>
                      </a:r>
                      <a:r>
                        <a:rPr lang="zh-CN" altLang="en-US" sz="2000" b="1" strike="noStrike" dirty="0">
                          <a:solidFill>
                            <a:srgbClr val="6693A6"/>
                          </a:solidFill>
                          <a:latin typeface="微软雅黑" panose="020B0503020204020204" charset="-122"/>
                          <a:ea typeface="微软雅黑" panose="020B0503020204020204" charset="-122"/>
                        </a:rPr>
                        <a:t>万</a:t>
                      </a:r>
                      <a:endParaRPr lang="zh-CN" altLang="en-US" sz="2000" b="1" strike="noStrike" dirty="0">
                        <a:solidFill>
                          <a:srgbClr val="6693A6"/>
                        </a:solidFill>
                        <a:latin typeface="微软雅黑" panose="020B0503020204020204" charset="-122"/>
                        <a:ea typeface="微软雅黑" panose="020B0503020204020204" charset="-122"/>
                      </a:endParaRPr>
                    </a:p>
                  </a:txBody>
                  <a:tcPr marL="114300" marR="114300" marT="76200" marB="76200" anchor="ctr">
                    <a:lnL w="9525">
                      <a:solidFill>
                        <a:srgbClr val="C8EEFA"/>
                      </a:solidFill>
                      <a:prstDash val="solid"/>
                    </a:lnL>
                    <a:lnR w="9525">
                      <a:solidFill>
                        <a:srgbClr val="C8EEFA"/>
                      </a:solidFill>
                      <a:prstDash val="solid"/>
                    </a:lnR>
                    <a:lnT w="9525">
                      <a:solidFill>
                        <a:srgbClr val="C8EEFA"/>
                      </a:solidFill>
                      <a:prstDash val="solid"/>
                    </a:lnT>
                    <a:lnB w="9525">
                      <a:solidFill>
                        <a:srgbClr val="C8EEFA"/>
                      </a:solidFill>
                      <a:prstDash val="solid"/>
                    </a:lnB>
                    <a:solidFill>
                      <a:srgbClr val="FFFFFF"/>
                    </a:solidFill>
                  </a:tcPr>
                </a:tc>
                <a:tc>
                  <a:txBody>
                    <a:bodyPr/>
                    <a:lstStyle/>
                    <a:p>
                      <a:pPr algn="l"/>
                      <a:r>
                        <a:rPr sz="2000" b="0" dirty="0" err="1">
                          <a:solidFill>
                            <a:srgbClr val="013346"/>
                          </a:solidFill>
                          <a:latin typeface="微软雅黑" panose="020B0503020204020204" charset="-122"/>
                          <a:ea typeface="微软雅黑" panose="020B0503020204020204" charset="-122"/>
                        </a:rPr>
                        <a:t>整合进部门自行采购范畴</a:t>
                      </a:r>
                      <a:r>
                        <a:rPr sz="2000" b="0" dirty="0">
                          <a:solidFill>
                            <a:srgbClr val="013346"/>
                          </a:solidFill>
                          <a:latin typeface="微软雅黑" panose="020B0503020204020204" charset="-122"/>
                          <a:ea typeface="微软雅黑" panose="020B0503020204020204" charset="-122"/>
                        </a:rPr>
                        <a:t>，</a:t>
                      </a:r>
                      <a:r>
                        <a:rPr lang="zh-CN" altLang="en-US" sz="2000" b="0" dirty="0">
                          <a:solidFill>
                            <a:srgbClr val="013346"/>
                          </a:solidFill>
                          <a:latin typeface="微软雅黑" panose="020B0503020204020204" charset="-122"/>
                          <a:ea typeface="微软雅黑" panose="020B0503020204020204" charset="-122"/>
                        </a:rPr>
                        <a:t>可以不签订采购合同</a:t>
                      </a:r>
                      <a:endParaRPr sz="2000" b="0" dirty="0">
                        <a:solidFill>
                          <a:srgbClr val="013346"/>
                        </a:solidFill>
                        <a:latin typeface="微软雅黑" panose="020B0503020204020204" charset="-122"/>
                        <a:ea typeface="微软雅黑" panose="020B0503020204020204" charset="-122"/>
                      </a:endParaRPr>
                    </a:p>
                  </a:txBody>
                  <a:tcPr marL="114300" marR="114300" marT="76200" marB="76200" anchor="ctr">
                    <a:lnL w="9525">
                      <a:solidFill>
                        <a:srgbClr val="C8EEFA"/>
                      </a:solidFill>
                      <a:prstDash val="solid"/>
                    </a:lnL>
                    <a:lnR w="9525">
                      <a:solidFill>
                        <a:srgbClr val="C8EEFA"/>
                      </a:solidFill>
                      <a:prstDash val="solid"/>
                    </a:lnR>
                    <a:lnT w="9525">
                      <a:solidFill>
                        <a:srgbClr val="C8EEFA"/>
                      </a:solidFill>
                      <a:prstDash val="solid"/>
                    </a:lnT>
                    <a:lnB w="9525">
                      <a:solidFill>
                        <a:srgbClr val="C8EEFA"/>
                      </a:solidFill>
                      <a:prstDash val="solid"/>
                    </a:lnB>
                    <a:solidFill>
                      <a:srgbClr val="FFFFFF"/>
                    </a:solidFill>
                  </a:tcPr>
                </a:tc>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533400" y="357188"/>
            <a:ext cx="11125200" cy="500063"/>
          </a:xfrm>
          <a:prstGeom prst="rect">
            <a:avLst/>
          </a:prstGeom>
          <a:noFill/>
        </p:spPr>
        <p:txBody>
          <a:bodyPr wrap="square" lIns="0" tIns="0" rIns="0" bIns="0" rtlCol="0" anchor="t">
            <a:noAutofit/>
          </a:bodyPr>
          <a:lstStyle/>
          <a:p>
            <a:pPr algn="l">
              <a:lnSpc>
                <a:spcPct val="100000"/>
              </a:lnSpc>
            </a:pPr>
            <a:r>
              <a:rPr lang="zh-CN" altLang="en-US" sz="3000" b="1" dirty="0">
                <a:solidFill>
                  <a:srgbClr val="013346"/>
                </a:solidFill>
                <a:latin typeface="汉仪铸字美心体W" panose="00020600040101010101" charset="-122"/>
                <a:ea typeface="汉仪铸字美心体W" panose="00020600040101010101" charset="-122"/>
              </a:rPr>
              <a:t>实施计划</a:t>
            </a:r>
            <a:r>
              <a:rPr sz="3000" b="1" dirty="0" err="1">
                <a:solidFill>
                  <a:srgbClr val="013346"/>
                </a:solidFill>
                <a:latin typeface="汉仪铸字美心体W" panose="00020600040101010101" charset="-122"/>
                <a:ea typeface="汉仪铸字美心体W" panose="00020600040101010101" charset="-122"/>
              </a:rPr>
              <a:t>调整核心原则</a:t>
            </a:r>
            <a:endParaRPr sz="3000" b="1" dirty="0">
              <a:solidFill>
                <a:srgbClr val="013346"/>
              </a:solidFill>
              <a:latin typeface="汉仪铸字美心体W" panose="00020600040101010101" charset="-122"/>
              <a:ea typeface="汉仪铸字美心体W" panose="00020600040101010101" charset="-122"/>
            </a:endParaRPr>
          </a:p>
        </p:txBody>
      </p:sp>
      <p:sp>
        <p:nvSpPr>
          <p:cNvPr id="4" name="任意多边形 3"/>
          <p:cNvSpPr/>
          <p:nvPr>
            <p:custDataLst>
              <p:tags r:id="rId2"/>
            </p:custDataLst>
          </p:nvPr>
        </p:nvSpPr>
        <p:spPr>
          <a:xfrm>
            <a:off x="575945" y="1109345"/>
            <a:ext cx="3156585" cy="5362575"/>
          </a:xfrm>
          <a:custGeom>
            <a:avLst/>
            <a:gdLst>
              <a:gd name="sw" fmla="*/ 1 w 4970"/>
              <a:gd name="sh" fmla="*/ 1 h 8445"/>
              <a:gd name="mins" fmla="min sw sh"/>
              <a:gd name="dsw" fmla="+- 0 sw mins"/>
              <a:gd name="dsh" fmla="+- 0 sh mins"/>
              <a:gd name="p0x0" fmla="*/ 120 w 4970"/>
              <a:gd name="p0y0" fmla="*/ 0 h 8445"/>
              <a:gd name="p0x1" fmla="*/ 4850 w 4970"/>
              <a:gd name="p0y1" fmla="*/ 0 h 8445"/>
              <a:gd name="p0x2" fmla="*/ 4917 w 4970"/>
              <a:gd name="p0y2" fmla="*/ 0 h 8445"/>
              <a:gd name="p0x3" fmla="*/ 4970 w 4970"/>
              <a:gd name="p0y3" fmla="*/ 53 h 8445"/>
              <a:gd name="p0x4" fmla="*/ 4970 w 4970"/>
              <a:gd name="p0y4" fmla="*/ 120 h 8445"/>
              <a:gd name="p0x5" fmla="*/ 4970 w 4970"/>
              <a:gd name="p0y5" fmla="*/ 8325 h 8445"/>
              <a:gd name="p0x6" fmla="*/ 4970 w 4970"/>
              <a:gd name="p0y6" fmla="*/ 8391 h 8445"/>
              <a:gd name="p0x7" fmla="*/ 4917 w 4970"/>
              <a:gd name="p0y7" fmla="*/ 8445 h 8445"/>
              <a:gd name="p0x8" fmla="*/ 4850 w 4970"/>
              <a:gd name="p0y8" fmla="*/ 8445 h 8445"/>
              <a:gd name="p0x9" fmla="*/ 120 w 4970"/>
              <a:gd name="p0y9" fmla="*/ 8445 h 8445"/>
              <a:gd name="p0x10" fmla="*/ 53 w 4970"/>
              <a:gd name="p0y10" fmla="*/ 8445 h 8445"/>
              <a:gd name="p0x11" fmla="*/ 0 w 4970"/>
              <a:gd name="p0y11" fmla="*/ 8391 h 8445"/>
              <a:gd name="p0x12" fmla="*/ 0 w 4970"/>
              <a:gd name="p0y12" fmla="*/ 8325 h 8445"/>
              <a:gd name="p0x13" fmla="*/ 0 w 4970"/>
              <a:gd name="p0y13" fmla="*/ 120 h 8445"/>
              <a:gd name="p0x14" fmla="*/ 0 w 4970"/>
              <a:gd name="p0y14" fmla="*/ 53 h 8445"/>
              <a:gd name="p0x15" fmla="*/ 53 w 4970"/>
              <a:gd name="p0y15" fmla="*/ 0 h 8445"/>
              <a:gd name="p0x16" fmla="*/ 120 w 4970"/>
              <a:gd name="p0y16" fmla="*/ 0 h 8445"/>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FFFFFF"/>
          </a:solidFill>
          <a:ln w="9525" cmpd="sng">
            <a:solidFill>
              <a:srgbClr val="C8EEFA"/>
            </a:soli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5" name="任意多边形 4"/>
          <p:cNvSpPr/>
          <p:nvPr>
            <p:custDataLst>
              <p:tags r:id="rId3"/>
            </p:custDataLst>
          </p:nvPr>
        </p:nvSpPr>
        <p:spPr>
          <a:xfrm>
            <a:off x="1925907" y="1672908"/>
            <a:ext cx="495300" cy="495300"/>
          </a:xfrm>
          <a:custGeom>
            <a:avLst/>
            <a:gdLst>
              <a:gd name="sw" fmla="*/ 1 w 780"/>
              <a:gd name="sh" fmla="*/ 1 h 780"/>
              <a:gd name="mins" fmla="min sw sh"/>
              <a:gd name="dsw" fmla="+- 0 sw mins"/>
              <a:gd name="dsh" fmla="+- 0 sh mins"/>
              <a:gd name="p0x0" fmla="*/ 120 w 780"/>
              <a:gd name="p0y0" fmla="*/ 0 h 780"/>
              <a:gd name="p0x1" fmla="*/ 660 w 780"/>
              <a:gd name="p0y1" fmla="*/ 0 h 780"/>
              <a:gd name="p0x2" fmla="*/ 726 w 780"/>
              <a:gd name="p0y2" fmla="*/ 0 h 780"/>
              <a:gd name="p0x3" fmla="*/ 780 w 780"/>
              <a:gd name="p0y3" fmla="*/ 53 h 780"/>
              <a:gd name="p0x4" fmla="*/ 780 w 780"/>
              <a:gd name="p0y4" fmla="*/ 120 h 780"/>
              <a:gd name="p0x5" fmla="*/ 780 w 780"/>
              <a:gd name="p0y5" fmla="*/ 660 h 780"/>
              <a:gd name="p0x6" fmla="*/ 780 w 780"/>
              <a:gd name="p0y6" fmla="*/ 726 h 780"/>
              <a:gd name="p0x7" fmla="*/ 726 w 780"/>
              <a:gd name="p0y7" fmla="*/ 780 h 780"/>
              <a:gd name="p0x8" fmla="*/ 660 w 780"/>
              <a:gd name="p0y8" fmla="*/ 780 h 780"/>
              <a:gd name="p0x9" fmla="*/ 120 w 780"/>
              <a:gd name="p0y9" fmla="*/ 780 h 780"/>
              <a:gd name="p0x10" fmla="*/ 53 w 780"/>
              <a:gd name="p0y10" fmla="*/ 780 h 780"/>
              <a:gd name="p0x11" fmla="*/ 0 w 780"/>
              <a:gd name="p0y11" fmla="*/ 726 h 780"/>
              <a:gd name="p0x12" fmla="*/ 0 w 780"/>
              <a:gd name="p0y12" fmla="*/ 660 h 780"/>
              <a:gd name="p0x13" fmla="*/ 0 w 780"/>
              <a:gd name="p0y13" fmla="*/ 120 h 780"/>
              <a:gd name="p0x14" fmla="*/ 0 w 780"/>
              <a:gd name="p0y14" fmla="*/ 53 h 780"/>
              <a:gd name="p0x15" fmla="*/ 53 w 780"/>
              <a:gd name="p0y15" fmla="*/ 0 h 780"/>
              <a:gd name="p0x16" fmla="*/ 120 w 780"/>
              <a:gd name="p0y16" fmla="*/ 0 h 780"/>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DDF3FE"/>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pic>
        <p:nvPicPr>
          <p:cNvPr id="6" name="图片 5"/>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rcRect l="-3333" t="-1613" r="-3333" b="-1613"/>
          <a:stretch>
            <a:fillRect/>
          </a:stretch>
        </p:blipFill>
        <p:spPr>
          <a:xfrm>
            <a:off x="2021157" y="1768158"/>
            <a:ext cx="304800" cy="304800"/>
          </a:xfrm>
          <a:prstGeom prst="rect">
            <a:avLst/>
          </a:prstGeom>
        </p:spPr>
      </p:pic>
      <p:sp>
        <p:nvSpPr>
          <p:cNvPr id="7" name="文本框 6"/>
          <p:cNvSpPr txBox="1"/>
          <p:nvPr>
            <p:custDataLst>
              <p:tags r:id="rId7"/>
            </p:custDataLst>
          </p:nvPr>
        </p:nvSpPr>
        <p:spPr>
          <a:xfrm>
            <a:off x="973994" y="2304416"/>
            <a:ext cx="2400300" cy="365760"/>
          </a:xfrm>
          <a:prstGeom prst="rect">
            <a:avLst/>
          </a:prstGeom>
          <a:noFill/>
        </p:spPr>
        <p:txBody>
          <a:bodyPr wrap="square" lIns="0" tIns="0" rIns="0" bIns="0" rtlCol="0" anchor="t">
            <a:noAutofit/>
          </a:bodyPr>
          <a:lstStyle/>
          <a:p>
            <a:pPr algn="ctr">
              <a:lnSpc>
                <a:spcPct val="104000"/>
              </a:lnSpc>
            </a:pPr>
            <a:r>
              <a:rPr sz="2100" b="1">
                <a:solidFill>
                  <a:srgbClr val="013346"/>
                </a:solidFill>
                <a:latin typeface="微软雅黑" panose="020B0503020204020204" charset="-122"/>
                <a:ea typeface="微软雅黑" panose="020B0503020204020204" charset="-122"/>
              </a:rPr>
              <a:t>前端计划管控强化</a:t>
            </a:r>
            <a:endParaRPr sz="2100" b="1">
              <a:solidFill>
                <a:srgbClr val="013346"/>
              </a:solidFill>
              <a:latin typeface="微软雅黑" panose="020B0503020204020204" charset="-122"/>
              <a:ea typeface="微软雅黑" panose="020B0503020204020204" charset="-122"/>
            </a:endParaRPr>
          </a:p>
        </p:txBody>
      </p:sp>
      <p:sp>
        <p:nvSpPr>
          <p:cNvPr id="8" name="文本框 7"/>
          <p:cNvSpPr txBox="1"/>
          <p:nvPr>
            <p:custDataLst>
              <p:tags r:id="rId8"/>
            </p:custDataLst>
          </p:nvPr>
        </p:nvSpPr>
        <p:spPr>
          <a:xfrm>
            <a:off x="897524" y="2782138"/>
            <a:ext cx="2667000" cy="633413"/>
          </a:xfrm>
          <a:prstGeom prst="rect">
            <a:avLst/>
          </a:prstGeom>
          <a:noFill/>
        </p:spPr>
        <p:txBody>
          <a:bodyPr wrap="square" lIns="0" tIns="0" rIns="0" bIns="0" rtlCol="0" anchor="t">
            <a:noAutofit/>
          </a:bodyPr>
          <a:lstStyle/>
          <a:p>
            <a:pPr algn="ctr">
              <a:lnSpc>
                <a:spcPct val="133000"/>
              </a:lnSpc>
            </a:pPr>
            <a:r>
              <a:rPr lang="zh-CN" altLang="en-US" sz="1600" dirty="0">
                <a:solidFill>
                  <a:srgbClr val="295B6F"/>
                </a:solidFill>
                <a:latin typeface="微软雅黑" panose="020B0503020204020204" charset="-122"/>
                <a:ea typeface="微软雅黑" panose="020B0503020204020204" charset="-122"/>
              </a:rPr>
              <a:t>项目要素</a:t>
            </a:r>
            <a:r>
              <a:rPr lang="zh-CN" altLang="en-US" sz="1600" dirty="0">
                <a:solidFill>
                  <a:srgbClr val="FF0000"/>
                </a:solidFill>
                <a:latin typeface="微软雅黑" panose="020B0503020204020204" charset="-122"/>
                <a:ea typeface="微软雅黑" panose="020B0503020204020204" charset="-122"/>
              </a:rPr>
              <a:t>填报前置</a:t>
            </a:r>
            <a:r>
              <a:rPr lang="zh-CN" altLang="en-US" sz="1600" dirty="0">
                <a:solidFill>
                  <a:srgbClr val="295B6F"/>
                </a:solidFill>
                <a:latin typeface="微软雅黑" panose="020B0503020204020204" charset="-122"/>
                <a:ea typeface="微软雅黑" panose="020B0503020204020204" charset="-122"/>
              </a:rPr>
              <a:t>：</a:t>
            </a:r>
            <a:endParaRPr lang="en-US" altLang="zh-CN" sz="1600" dirty="0">
              <a:solidFill>
                <a:srgbClr val="295B6F"/>
              </a:solidFill>
              <a:latin typeface="微软雅黑" panose="020B0503020204020204" charset="-122"/>
              <a:ea typeface="微软雅黑" panose="020B0503020204020204" charset="-122"/>
            </a:endParaRPr>
          </a:p>
          <a:p>
            <a:pPr algn="ctr">
              <a:lnSpc>
                <a:spcPct val="133000"/>
              </a:lnSpc>
            </a:pPr>
            <a:r>
              <a:rPr lang="zh-CN" altLang="en-US" sz="1600" dirty="0">
                <a:solidFill>
                  <a:srgbClr val="7030A0"/>
                </a:solidFill>
                <a:latin typeface="微软雅黑" panose="020B0503020204020204" charset="-122"/>
                <a:ea typeface="微软雅黑" panose="020B0503020204020204" charset="-122"/>
              </a:rPr>
              <a:t>采购组织形式</a:t>
            </a:r>
            <a:endParaRPr lang="en-US" altLang="zh-CN" sz="1600" dirty="0">
              <a:solidFill>
                <a:srgbClr val="7030A0"/>
              </a:solidFill>
              <a:latin typeface="微软雅黑" panose="020B0503020204020204" charset="-122"/>
              <a:ea typeface="微软雅黑" panose="020B0503020204020204" charset="-122"/>
            </a:endParaRPr>
          </a:p>
          <a:p>
            <a:pPr algn="ctr">
              <a:lnSpc>
                <a:spcPct val="133000"/>
              </a:lnSpc>
            </a:pPr>
            <a:r>
              <a:rPr lang="zh-CN" altLang="en-US" sz="1600" dirty="0">
                <a:solidFill>
                  <a:srgbClr val="7030A0"/>
                </a:solidFill>
                <a:latin typeface="微软雅黑" panose="020B0503020204020204" charset="-122"/>
                <a:ea typeface="微软雅黑" panose="020B0503020204020204" charset="-122"/>
              </a:rPr>
              <a:t>采购方式</a:t>
            </a:r>
            <a:endParaRPr lang="en-US" altLang="zh-CN" sz="1600" dirty="0">
              <a:solidFill>
                <a:srgbClr val="7030A0"/>
              </a:solidFill>
              <a:latin typeface="微软雅黑" panose="020B0503020204020204" charset="-122"/>
              <a:ea typeface="微软雅黑" panose="020B0503020204020204" charset="-122"/>
            </a:endParaRPr>
          </a:p>
          <a:p>
            <a:pPr algn="ctr">
              <a:lnSpc>
                <a:spcPct val="133000"/>
              </a:lnSpc>
            </a:pPr>
            <a:r>
              <a:rPr lang="zh-CN" altLang="en-US" sz="1600" dirty="0">
                <a:solidFill>
                  <a:srgbClr val="7030A0"/>
                </a:solidFill>
                <a:latin typeface="微软雅黑" panose="020B0503020204020204" charset="-122"/>
                <a:ea typeface="微软雅黑" panose="020B0503020204020204" charset="-122"/>
              </a:rPr>
              <a:t>（定向采购情况）</a:t>
            </a:r>
            <a:endParaRPr lang="en-US" altLang="zh-CN" sz="1600" dirty="0">
              <a:solidFill>
                <a:srgbClr val="7030A0"/>
              </a:solidFill>
              <a:latin typeface="微软雅黑" panose="020B0503020204020204" charset="-122"/>
              <a:ea typeface="微软雅黑" panose="020B0503020204020204" charset="-122"/>
            </a:endParaRPr>
          </a:p>
          <a:p>
            <a:pPr algn="ctr">
              <a:lnSpc>
                <a:spcPct val="133000"/>
              </a:lnSpc>
            </a:pPr>
            <a:r>
              <a:rPr lang="zh-CN" altLang="en-US" sz="1600" dirty="0">
                <a:solidFill>
                  <a:srgbClr val="7030A0"/>
                </a:solidFill>
                <a:latin typeface="微软雅黑" panose="020B0503020204020204" charset="-122"/>
                <a:ea typeface="微软雅黑" panose="020B0503020204020204" charset="-122"/>
              </a:rPr>
              <a:t>付款方式</a:t>
            </a:r>
            <a:endParaRPr lang="en-US" altLang="zh-CN" sz="1600" dirty="0">
              <a:solidFill>
                <a:srgbClr val="7030A0"/>
              </a:solidFill>
              <a:latin typeface="微软雅黑" panose="020B0503020204020204" charset="-122"/>
              <a:ea typeface="微软雅黑" panose="020B0503020204020204" charset="-122"/>
            </a:endParaRPr>
          </a:p>
          <a:p>
            <a:pPr algn="ctr">
              <a:lnSpc>
                <a:spcPct val="133000"/>
              </a:lnSpc>
            </a:pPr>
            <a:r>
              <a:rPr lang="zh-CN" altLang="en-US" sz="1600" dirty="0">
                <a:solidFill>
                  <a:srgbClr val="7030A0"/>
                </a:solidFill>
                <a:latin typeface="微软雅黑" panose="020B0503020204020204" charset="-122"/>
                <a:ea typeface="微软雅黑" panose="020B0503020204020204" charset="-122"/>
              </a:rPr>
              <a:t>付款期限</a:t>
            </a:r>
            <a:endParaRPr lang="en-US" altLang="zh-CN" sz="1600" dirty="0">
              <a:solidFill>
                <a:srgbClr val="7030A0"/>
              </a:solidFill>
              <a:latin typeface="微软雅黑" panose="020B0503020204020204" charset="-122"/>
              <a:ea typeface="微软雅黑" panose="020B0503020204020204" charset="-122"/>
            </a:endParaRPr>
          </a:p>
          <a:p>
            <a:pPr algn="ctr">
              <a:lnSpc>
                <a:spcPct val="133000"/>
              </a:lnSpc>
            </a:pPr>
            <a:r>
              <a:rPr lang="zh-CN" altLang="en-US" sz="1600" dirty="0">
                <a:solidFill>
                  <a:srgbClr val="7030A0"/>
                </a:solidFill>
                <a:latin typeface="微软雅黑" panose="020B0503020204020204" charset="-122"/>
                <a:ea typeface="微软雅黑" panose="020B0503020204020204" charset="-122"/>
              </a:rPr>
              <a:t>验收计划</a:t>
            </a:r>
            <a:endParaRPr lang="en-US" altLang="zh-CN" sz="1600" dirty="0">
              <a:solidFill>
                <a:srgbClr val="7030A0"/>
              </a:solidFill>
              <a:latin typeface="微软雅黑" panose="020B0503020204020204" charset="-122"/>
              <a:ea typeface="微软雅黑" panose="020B0503020204020204" charset="-122"/>
            </a:endParaRPr>
          </a:p>
          <a:p>
            <a:pPr algn="ctr">
              <a:lnSpc>
                <a:spcPct val="133000"/>
              </a:lnSpc>
            </a:pPr>
            <a:r>
              <a:rPr lang="zh-CN" altLang="en-US" sz="1600" dirty="0">
                <a:solidFill>
                  <a:srgbClr val="7030A0"/>
                </a:solidFill>
                <a:latin typeface="微软雅黑" panose="020B0503020204020204" charset="-122"/>
                <a:ea typeface="微软雅黑" panose="020B0503020204020204" charset="-122"/>
              </a:rPr>
              <a:t>业务类型</a:t>
            </a:r>
            <a:endParaRPr lang="en-US" altLang="zh-CN" sz="1600" dirty="0">
              <a:solidFill>
                <a:srgbClr val="7030A0"/>
              </a:solidFill>
              <a:latin typeface="微软雅黑" panose="020B0503020204020204" charset="-122"/>
              <a:ea typeface="微软雅黑" panose="020B0503020204020204" charset="-122"/>
            </a:endParaRPr>
          </a:p>
          <a:p>
            <a:pPr algn="ctr">
              <a:lnSpc>
                <a:spcPct val="133000"/>
              </a:lnSpc>
            </a:pPr>
            <a:endParaRPr lang="en-US" altLang="zh-CN" sz="1600" dirty="0">
              <a:solidFill>
                <a:srgbClr val="7030A0"/>
              </a:solidFill>
              <a:latin typeface="微软雅黑" panose="020B0503020204020204" charset="-122"/>
              <a:ea typeface="微软雅黑" panose="020B0503020204020204" charset="-122"/>
            </a:endParaRPr>
          </a:p>
        </p:txBody>
      </p:sp>
      <p:sp>
        <p:nvSpPr>
          <p:cNvPr id="9" name="任意多边形 8"/>
          <p:cNvSpPr/>
          <p:nvPr>
            <p:custDataLst>
              <p:tags r:id="rId9"/>
            </p:custDataLst>
          </p:nvPr>
        </p:nvSpPr>
        <p:spPr>
          <a:xfrm>
            <a:off x="1925907" y="5705678"/>
            <a:ext cx="610235" cy="352425"/>
          </a:xfrm>
          <a:custGeom>
            <a:avLst/>
            <a:gdLst>
              <a:gd name="sw" fmla="*/ 1 w 960"/>
              <a:gd name="sh" fmla="*/ 1 h 555"/>
              <a:gd name="mins" fmla="min sw sh"/>
              <a:gd name="dsw" fmla="+- 0 sw mins"/>
              <a:gd name="dsh" fmla="+- 0 sh mins"/>
              <a:gd name="p0x0" fmla="*/ 277 w 960"/>
              <a:gd name="p0y0" fmla="*/ 0 h 555"/>
              <a:gd name="p0x1" fmla="*/ 682 w 960"/>
              <a:gd name="p0y1" fmla="*/ 0 h 555"/>
              <a:gd name="p0x2" fmla="*/ 835 w 960"/>
              <a:gd name="p0y2" fmla="*/ 0 h 555"/>
              <a:gd name="p0x3" fmla="*/ 960 w 960"/>
              <a:gd name="p0y3" fmla="*/ 124 h 555"/>
              <a:gd name="p0x4" fmla="*/ 960 w 960"/>
              <a:gd name="p0y4" fmla="*/ 277 h 555"/>
              <a:gd name="p0x5" fmla="*/ 960 w 960"/>
              <a:gd name="p0y5" fmla="*/ 430 h 555"/>
              <a:gd name="p0x6" fmla="*/ 835 w 960"/>
              <a:gd name="p0y6" fmla="*/ 555 h 555"/>
              <a:gd name="p0x7" fmla="*/ 682 w 960"/>
              <a:gd name="p0y7" fmla="*/ 555 h 555"/>
              <a:gd name="p0x8" fmla="*/ 277 w 960"/>
              <a:gd name="p0y8" fmla="*/ 555 h 555"/>
              <a:gd name="p0x9" fmla="*/ 124 w 960"/>
              <a:gd name="p0y9" fmla="*/ 555 h 555"/>
              <a:gd name="p0x10" fmla="*/ 0 w 960"/>
              <a:gd name="p0y10" fmla="*/ 430 h 555"/>
              <a:gd name="p0x11" fmla="*/ 0 w 960"/>
              <a:gd name="p0y11" fmla="*/ 277 h 555"/>
              <a:gd name="p0x12" fmla="*/ 0 w 960"/>
              <a:gd name="p0y12" fmla="*/ 124 h 555"/>
              <a:gd name="p0x13" fmla="*/ 124 w 960"/>
              <a:gd name="p0y13" fmla="*/ 0 h 555"/>
              <a:gd name="p0x14" fmla="*/ 277 w 960"/>
              <a:gd name="p0y14" fmla="*/ 0 h 555"/>
            </a:gdLst>
            <a:ahLst/>
            <a:cxnLst/>
            <a:rect l="0" t="0" r="0" b="0"/>
            <a:pathLst>
              <a:path>
                <a:moveTo>
                  <a:pt x="p0x0" y="p0y0"/>
                </a:moveTo>
                <a:lnTo>
                  <a:pt x="p0x1" y="p0y1"/>
                </a:lnTo>
                <a:cubicBezTo>
                  <a:pt x="p0x2" y="p0y2"/>
                  <a:pt x="p0x3" y="p0y3"/>
                  <a:pt x="p0x4" y="p0y4"/>
                </a:cubicBezTo>
                <a:cubicBezTo>
                  <a:pt x="p0x5" y="p0y5"/>
                  <a:pt x="p0x6" y="p0y6"/>
                  <a:pt x="p0x7" y="p0y7"/>
                </a:cubicBezTo>
                <a:lnTo>
                  <a:pt x="p0x8" y="p0y8"/>
                </a:lnTo>
                <a:cubicBezTo>
                  <a:pt x="p0x9" y="p0y9"/>
                  <a:pt x="p0x10" y="p0y10"/>
                  <a:pt x="p0x11" y="p0y11"/>
                </a:cubicBezTo>
                <a:cubicBezTo>
                  <a:pt x="p0x12" y="p0y12"/>
                  <a:pt x="p0x13" y="p0y13"/>
                  <a:pt x="p0x14" y="p0y14"/>
                </a:cubicBezTo>
                <a:close/>
              </a:path>
            </a:pathLst>
          </a:custGeom>
          <a:solidFill>
            <a:srgbClr val="DDF3FE"/>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0" name="文本框 9"/>
          <p:cNvSpPr txBox="1"/>
          <p:nvPr>
            <p:custDataLst>
              <p:tags r:id="rId10"/>
            </p:custDataLst>
          </p:nvPr>
        </p:nvSpPr>
        <p:spPr>
          <a:xfrm>
            <a:off x="2021109" y="5781878"/>
            <a:ext cx="457276" cy="200025"/>
          </a:xfrm>
          <a:prstGeom prst="rect">
            <a:avLst/>
          </a:prstGeom>
          <a:noFill/>
        </p:spPr>
        <p:txBody>
          <a:bodyPr wrap="square" lIns="0" tIns="0" rIns="0" bIns="0" rtlCol="0" anchor="t">
            <a:noAutofit/>
          </a:bodyPr>
          <a:lstStyle/>
          <a:p>
            <a:pPr algn="ctr"/>
            <a:r>
              <a:rPr sz="1200">
                <a:solidFill>
                  <a:srgbClr val="0A5578"/>
                </a:solidFill>
                <a:latin typeface="微软雅黑" panose="020B0503020204020204" charset="-122"/>
                <a:ea typeface="微软雅黑" panose="020B0503020204020204" charset="-122"/>
              </a:rPr>
              <a:t>强化</a:t>
            </a:r>
            <a:endParaRPr sz="1200">
              <a:solidFill>
                <a:srgbClr val="0A5578"/>
              </a:solidFill>
              <a:latin typeface="微软雅黑" panose="020B0503020204020204" charset="-122"/>
              <a:ea typeface="微软雅黑" panose="020B0503020204020204" charset="-122"/>
            </a:endParaRPr>
          </a:p>
        </p:txBody>
      </p:sp>
      <p:sp>
        <p:nvSpPr>
          <p:cNvPr id="11" name="任意多边形 10"/>
          <p:cNvSpPr/>
          <p:nvPr>
            <p:custDataLst>
              <p:tags r:id="rId11"/>
            </p:custDataLst>
          </p:nvPr>
        </p:nvSpPr>
        <p:spPr>
          <a:xfrm>
            <a:off x="3989705" y="1109345"/>
            <a:ext cx="3156585" cy="5362575"/>
          </a:xfrm>
          <a:custGeom>
            <a:avLst/>
            <a:gdLst>
              <a:gd name="sw" fmla="*/ 1 w 4970"/>
              <a:gd name="sh" fmla="*/ 1 h 8445"/>
              <a:gd name="mins" fmla="min sw sh"/>
              <a:gd name="dsw" fmla="+- 0 sw mins"/>
              <a:gd name="dsh" fmla="+- 0 sh mins"/>
              <a:gd name="p0x0" fmla="*/ 120 w 4970"/>
              <a:gd name="p0y0" fmla="*/ 0 h 8445"/>
              <a:gd name="p0x1" fmla="*/ 4850 w 4970"/>
              <a:gd name="p0y1" fmla="*/ 0 h 8445"/>
              <a:gd name="p0x2" fmla="*/ 4917 w 4970"/>
              <a:gd name="p0y2" fmla="*/ 0 h 8445"/>
              <a:gd name="p0x3" fmla="*/ 4970 w 4970"/>
              <a:gd name="p0y3" fmla="*/ 53 h 8445"/>
              <a:gd name="p0x4" fmla="*/ 4970 w 4970"/>
              <a:gd name="p0y4" fmla="*/ 120 h 8445"/>
              <a:gd name="p0x5" fmla="*/ 4970 w 4970"/>
              <a:gd name="p0y5" fmla="*/ 8325 h 8445"/>
              <a:gd name="p0x6" fmla="*/ 4970 w 4970"/>
              <a:gd name="p0y6" fmla="*/ 8391 h 8445"/>
              <a:gd name="p0x7" fmla="*/ 4917 w 4970"/>
              <a:gd name="p0y7" fmla="*/ 8445 h 8445"/>
              <a:gd name="p0x8" fmla="*/ 4850 w 4970"/>
              <a:gd name="p0y8" fmla="*/ 8445 h 8445"/>
              <a:gd name="p0x9" fmla="*/ 120 w 4970"/>
              <a:gd name="p0y9" fmla="*/ 8445 h 8445"/>
              <a:gd name="p0x10" fmla="*/ 53 w 4970"/>
              <a:gd name="p0y10" fmla="*/ 8445 h 8445"/>
              <a:gd name="p0x11" fmla="*/ 0 w 4970"/>
              <a:gd name="p0y11" fmla="*/ 8391 h 8445"/>
              <a:gd name="p0x12" fmla="*/ 0 w 4970"/>
              <a:gd name="p0y12" fmla="*/ 8325 h 8445"/>
              <a:gd name="p0x13" fmla="*/ 0 w 4970"/>
              <a:gd name="p0y13" fmla="*/ 120 h 8445"/>
              <a:gd name="p0x14" fmla="*/ 0 w 4970"/>
              <a:gd name="p0y14" fmla="*/ 53 h 8445"/>
              <a:gd name="p0x15" fmla="*/ 53 w 4970"/>
              <a:gd name="p0y15" fmla="*/ 0 h 8445"/>
              <a:gd name="p0x16" fmla="*/ 120 w 4970"/>
              <a:gd name="p0y16" fmla="*/ 0 h 8445"/>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FFFFFF"/>
          </a:solidFill>
          <a:ln w="9525" cmpd="sng">
            <a:solidFill>
              <a:srgbClr val="C8EEFA"/>
            </a:soli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2" name="任意多边形 11"/>
          <p:cNvSpPr/>
          <p:nvPr>
            <p:custDataLst>
              <p:tags r:id="rId12"/>
            </p:custDataLst>
          </p:nvPr>
        </p:nvSpPr>
        <p:spPr>
          <a:xfrm>
            <a:off x="5268403" y="2228850"/>
            <a:ext cx="495300" cy="495300"/>
          </a:xfrm>
          <a:custGeom>
            <a:avLst/>
            <a:gdLst>
              <a:gd name="sw" fmla="*/ 1 w 780"/>
              <a:gd name="sh" fmla="*/ 1 h 780"/>
              <a:gd name="mins" fmla="min sw sh"/>
              <a:gd name="dsw" fmla="+- 0 sw mins"/>
              <a:gd name="dsh" fmla="+- 0 sh mins"/>
              <a:gd name="p0x0" fmla="*/ 120 w 780"/>
              <a:gd name="p0y0" fmla="*/ 0 h 780"/>
              <a:gd name="p0x1" fmla="*/ 660 w 780"/>
              <a:gd name="p0y1" fmla="*/ 0 h 780"/>
              <a:gd name="p0x2" fmla="*/ 726 w 780"/>
              <a:gd name="p0y2" fmla="*/ 0 h 780"/>
              <a:gd name="p0x3" fmla="*/ 780 w 780"/>
              <a:gd name="p0y3" fmla="*/ 53 h 780"/>
              <a:gd name="p0x4" fmla="*/ 780 w 780"/>
              <a:gd name="p0y4" fmla="*/ 120 h 780"/>
              <a:gd name="p0x5" fmla="*/ 780 w 780"/>
              <a:gd name="p0y5" fmla="*/ 660 h 780"/>
              <a:gd name="p0x6" fmla="*/ 780 w 780"/>
              <a:gd name="p0y6" fmla="*/ 726 h 780"/>
              <a:gd name="p0x7" fmla="*/ 726 w 780"/>
              <a:gd name="p0y7" fmla="*/ 780 h 780"/>
              <a:gd name="p0x8" fmla="*/ 660 w 780"/>
              <a:gd name="p0y8" fmla="*/ 780 h 780"/>
              <a:gd name="p0x9" fmla="*/ 120 w 780"/>
              <a:gd name="p0y9" fmla="*/ 780 h 780"/>
              <a:gd name="p0x10" fmla="*/ 53 w 780"/>
              <a:gd name="p0y10" fmla="*/ 780 h 780"/>
              <a:gd name="p0x11" fmla="*/ 0 w 780"/>
              <a:gd name="p0y11" fmla="*/ 726 h 780"/>
              <a:gd name="p0x12" fmla="*/ 0 w 780"/>
              <a:gd name="p0y12" fmla="*/ 660 h 780"/>
              <a:gd name="p0x13" fmla="*/ 0 w 780"/>
              <a:gd name="p0y13" fmla="*/ 120 h 780"/>
              <a:gd name="p0x14" fmla="*/ 0 w 780"/>
              <a:gd name="p0y14" fmla="*/ 53 h 780"/>
              <a:gd name="p0x15" fmla="*/ 53 w 780"/>
              <a:gd name="p0y15" fmla="*/ 0 h 780"/>
              <a:gd name="p0x16" fmla="*/ 120 w 780"/>
              <a:gd name="p0y16" fmla="*/ 0 h 780"/>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DDF3FE"/>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pic>
        <p:nvPicPr>
          <p:cNvPr id="13" name="图片 12"/>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rcRect l="-3125" r="-3125"/>
          <a:stretch>
            <a:fillRect/>
          </a:stretch>
        </p:blipFill>
        <p:spPr>
          <a:xfrm>
            <a:off x="5382703" y="2324100"/>
            <a:ext cx="266700" cy="304800"/>
          </a:xfrm>
          <a:prstGeom prst="rect">
            <a:avLst/>
          </a:prstGeom>
        </p:spPr>
      </p:pic>
      <p:sp>
        <p:nvSpPr>
          <p:cNvPr id="14" name="文本框 13"/>
          <p:cNvSpPr txBox="1"/>
          <p:nvPr>
            <p:custDataLst>
              <p:tags r:id="rId16"/>
            </p:custDataLst>
          </p:nvPr>
        </p:nvSpPr>
        <p:spPr>
          <a:xfrm>
            <a:off x="4316471" y="2860358"/>
            <a:ext cx="2400300" cy="365760"/>
          </a:xfrm>
          <a:prstGeom prst="rect">
            <a:avLst/>
          </a:prstGeom>
          <a:noFill/>
        </p:spPr>
        <p:txBody>
          <a:bodyPr wrap="square" lIns="0" tIns="0" rIns="0" bIns="0" rtlCol="0" anchor="t">
            <a:noAutofit/>
          </a:bodyPr>
          <a:lstStyle/>
          <a:p>
            <a:pPr algn="ctr">
              <a:lnSpc>
                <a:spcPct val="104000"/>
              </a:lnSpc>
            </a:pPr>
            <a:r>
              <a:rPr sz="2100" b="1" dirty="0" err="1">
                <a:solidFill>
                  <a:srgbClr val="013346"/>
                </a:solidFill>
                <a:latin typeface="微软雅黑" panose="020B0503020204020204" charset="-122"/>
                <a:ea typeface="微软雅黑" panose="020B0503020204020204" charset="-122"/>
              </a:rPr>
              <a:t>后端执行流程简化</a:t>
            </a:r>
            <a:endParaRPr sz="2100" b="1" dirty="0">
              <a:solidFill>
                <a:srgbClr val="013346"/>
              </a:solidFill>
              <a:latin typeface="微软雅黑" panose="020B0503020204020204" charset="-122"/>
              <a:ea typeface="微软雅黑" panose="020B0503020204020204" charset="-122"/>
            </a:endParaRPr>
          </a:p>
        </p:txBody>
      </p:sp>
      <p:sp>
        <p:nvSpPr>
          <p:cNvPr id="15" name="文本框 14"/>
          <p:cNvSpPr txBox="1"/>
          <p:nvPr>
            <p:custDataLst>
              <p:tags r:id="rId17"/>
            </p:custDataLst>
          </p:nvPr>
        </p:nvSpPr>
        <p:spPr>
          <a:xfrm>
            <a:off x="4277552" y="3369829"/>
            <a:ext cx="2667000" cy="633413"/>
          </a:xfrm>
          <a:prstGeom prst="rect">
            <a:avLst/>
          </a:prstGeom>
          <a:noFill/>
        </p:spPr>
        <p:txBody>
          <a:bodyPr wrap="square" lIns="0" tIns="0" rIns="0" bIns="0" rtlCol="0" anchor="t">
            <a:noAutofit/>
          </a:bodyPr>
          <a:lstStyle/>
          <a:p>
            <a:pPr algn="ctr">
              <a:lnSpc>
                <a:spcPct val="133000"/>
              </a:lnSpc>
            </a:pPr>
            <a:r>
              <a:rPr sz="1600" dirty="0" err="1">
                <a:solidFill>
                  <a:srgbClr val="295B6F"/>
                </a:solidFill>
                <a:latin typeface="微软雅黑" panose="020B0503020204020204" charset="-122"/>
                <a:ea typeface="微软雅黑" panose="020B0503020204020204" charset="-122"/>
              </a:rPr>
              <a:t>常规采购申请</a:t>
            </a:r>
            <a:r>
              <a:rPr lang="zh-CN" altLang="en-US" sz="1600" dirty="0">
                <a:solidFill>
                  <a:srgbClr val="295B6F"/>
                </a:solidFill>
                <a:latin typeface="微软雅黑" panose="020B0503020204020204" charset="-122"/>
                <a:ea typeface="微软雅黑" panose="020B0503020204020204" charset="-122"/>
              </a:rPr>
              <a:t>：</a:t>
            </a:r>
            <a:endParaRPr lang="en-US" altLang="zh-CN" sz="1600" dirty="0">
              <a:solidFill>
                <a:srgbClr val="295B6F"/>
              </a:solidFill>
              <a:latin typeface="微软雅黑" panose="020B0503020204020204" charset="-122"/>
              <a:ea typeface="微软雅黑" panose="020B0503020204020204" charset="-122"/>
            </a:endParaRPr>
          </a:p>
          <a:p>
            <a:pPr algn="ctr">
              <a:lnSpc>
                <a:spcPct val="133000"/>
              </a:lnSpc>
            </a:pPr>
            <a:r>
              <a:rPr lang="zh-CN" altLang="en-US" sz="1600" dirty="0">
                <a:solidFill>
                  <a:srgbClr val="295B6F"/>
                </a:solidFill>
                <a:latin typeface="微软雅黑" panose="020B0503020204020204" charset="-122"/>
                <a:ea typeface="微软雅黑" panose="020B0503020204020204" charset="-122"/>
              </a:rPr>
              <a:t>精简填报内容，避免重复填报</a:t>
            </a:r>
            <a:endParaRPr lang="en-US" altLang="zh-CN" sz="1600" dirty="0">
              <a:solidFill>
                <a:srgbClr val="295B6F"/>
              </a:solidFill>
              <a:latin typeface="微软雅黑" panose="020B0503020204020204" charset="-122"/>
              <a:ea typeface="微软雅黑" panose="020B0503020204020204" charset="-122"/>
            </a:endParaRPr>
          </a:p>
          <a:p>
            <a:pPr algn="ctr">
              <a:lnSpc>
                <a:spcPct val="133000"/>
              </a:lnSpc>
            </a:pPr>
            <a:r>
              <a:rPr sz="1600" dirty="0" err="1">
                <a:solidFill>
                  <a:srgbClr val="295B6F"/>
                </a:solidFill>
                <a:latin typeface="微软雅黑" panose="020B0503020204020204" charset="-122"/>
                <a:ea typeface="微软雅黑" panose="020B0503020204020204" charset="-122"/>
              </a:rPr>
              <a:t>减少审批节点，避免重复审批</a:t>
            </a:r>
            <a:endParaRPr lang="en-US" altLang="zh-CN" sz="1600" dirty="0">
              <a:solidFill>
                <a:srgbClr val="295B6F"/>
              </a:solidFill>
              <a:latin typeface="微软雅黑" panose="020B0503020204020204" charset="-122"/>
              <a:ea typeface="微软雅黑" panose="020B0503020204020204" charset="-122"/>
            </a:endParaRPr>
          </a:p>
          <a:p>
            <a:pPr algn="ctr">
              <a:lnSpc>
                <a:spcPct val="133000"/>
              </a:lnSpc>
            </a:pPr>
            <a:r>
              <a:rPr lang="zh-CN" altLang="en-US" sz="1600" dirty="0">
                <a:solidFill>
                  <a:srgbClr val="295B6F"/>
                </a:solidFill>
                <a:latin typeface="微软雅黑" panose="020B0503020204020204" charset="-122"/>
                <a:ea typeface="微软雅黑" panose="020B0503020204020204" charset="-122"/>
              </a:rPr>
              <a:t>缩短审批周期</a:t>
            </a:r>
            <a:endParaRPr lang="zh-CN" altLang="en-US" sz="1600" dirty="0">
              <a:solidFill>
                <a:srgbClr val="295B6F"/>
              </a:solidFill>
              <a:latin typeface="微软雅黑" panose="020B0503020204020204" charset="-122"/>
              <a:ea typeface="微软雅黑" panose="020B0503020204020204" charset="-122"/>
            </a:endParaRPr>
          </a:p>
        </p:txBody>
      </p:sp>
      <p:sp>
        <p:nvSpPr>
          <p:cNvPr id="16" name="任意多边形 15"/>
          <p:cNvSpPr/>
          <p:nvPr>
            <p:custDataLst>
              <p:tags r:id="rId18"/>
            </p:custDataLst>
          </p:nvPr>
        </p:nvSpPr>
        <p:spPr>
          <a:xfrm>
            <a:off x="5268403" y="5062610"/>
            <a:ext cx="610235" cy="352425"/>
          </a:xfrm>
          <a:custGeom>
            <a:avLst/>
            <a:gdLst>
              <a:gd name="sw" fmla="*/ 1 w 960"/>
              <a:gd name="sh" fmla="*/ 1 h 555"/>
              <a:gd name="mins" fmla="min sw sh"/>
              <a:gd name="dsw" fmla="+- 0 sw mins"/>
              <a:gd name="dsh" fmla="+- 0 sh mins"/>
              <a:gd name="p0x0" fmla="*/ 277 w 960"/>
              <a:gd name="p0y0" fmla="*/ 0 h 555"/>
              <a:gd name="p0x1" fmla="*/ 682 w 960"/>
              <a:gd name="p0y1" fmla="*/ 0 h 555"/>
              <a:gd name="p0x2" fmla="*/ 835 w 960"/>
              <a:gd name="p0y2" fmla="*/ 0 h 555"/>
              <a:gd name="p0x3" fmla="*/ 960 w 960"/>
              <a:gd name="p0y3" fmla="*/ 124 h 555"/>
              <a:gd name="p0x4" fmla="*/ 960 w 960"/>
              <a:gd name="p0y4" fmla="*/ 277 h 555"/>
              <a:gd name="p0x5" fmla="*/ 960 w 960"/>
              <a:gd name="p0y5" fmla="*/ 430 h 555"/>
              <a:gd name="p0x6" fmla="*/ 835 w 960"/>
              <a:gd name="p0y6" fmla="*/ 555 h 555"/>
              <a:gd name="p0x7" fmla="*/ 682 w 960"/>
              <a:gd name="p0y7" fmla="*/ 555 h 555"/>
              <a:gd name="p0x8" fmla="*/ 277 w 960"/>
              <a:gd name="p0y8" fmla="*/ 555 h 555"/>
              <a:gd name="p0x9" fmla="*/ 124 w 960"/>
              <a:gd name="p0y9" fmla="*/ 555 h 555"/>
              <a:gd name="p0x10" fmla="*/ 0 w 960"/>
              <a:gd name="p0y10" fmla="*/ 430 h 555"/>
              <a:gd name="p0x11" fmla="*/ 0 w 960"/>
              <a:gd name="p0y11" fmla="*/ 277 h 555"/>
              <a:gd name="p0x12" fmla="*/ 0 w 960"/>
              <a:gd name="p0y12" fmla="*/ 124 h 555"/>
              <a:gd name="p0x13" fmla="*/ 124 w 960"/>
              <a:gd name="p0y13" fmla="*/ 0 h 555"/>
              <a:gd name="p0x14" fmla="*/ 277 w 960"/>
              <a:gd name="p0y14" fmla="*/ 0 h 555"/>
            </a:gdLst>
            <a:ahLst/>
            <a:cxnLst/>
            <a:rect l="0" t="0" r="0" b="0"/>
            <a:pathLst>
              <a:path>
                <a:moveTo>
                  <a:pt x="p0x0" y="p0y0"/>
                </a:moveTo>
                <a:lnTo>
                  <a:pt x="p0x1" y="p0y1"/>
                </a:lnTo>
                <a:cubicBezTo>
                  <a:pt x="p0x2" y="p0y2"/>
                  <a:pt x="p0x3" y="p0y3"/>
                  <a:pt x="p0x4" y="p0y4"/>
                </a:cubicBezTo>
                <a:cubicBezTo>
                  <a:pt x="p0x5" y="p0y5"/>
                  <a:pt x="p0x6" y="p0y6"/>
                  <a:pt x="p0x7" y="p0y7"/>
                </a:cubicBezTo>
                <a:lnTo>
                  <a:pt x="p0x8" y="p0y8"/>
                </a:lnTo>
                <a:cubicBezTo>
                  <a:pt x="p0x9" y="p0y9"/>
                  <a:pt x="p0x10" y="p0y10"/>
                  <a:pt x="p0x11" y="p0y11"/>
                </a:cubicBezTo>
                <a:cubicBezTo>
                  <a:pt x="p0x12" y="p0y12"/>
                  <a:pt x="p0x13" y="p0y13"/>
                  <a:pt x="p0x14" y="p0y14"/>
                </a:cubicBezTo>
                <a:close/>
              </a:path>
            </a:pathLst>
          </a:custGeom>
          <a:solidFill>
            <a:srgbClr val="DDF3FE"/>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7" name="文本框 16"/>
          <p:cNvSpPr txBox="1"/>
          <p:nvPr>
            <p:custDataLst>
              <p:tags r:id="rId19"/>
            </p:custDataLst>
          </p:nvPr>
        </p:nvSpPr>
        <p:spPr>
          <a:xfrm>
            <a:off x="5345171" y="5138810"/>
            <a:ext cx="457276" cy="200025"/>
          </a:xfrm>
          <a:prstGeom prst="rect">
            <a:avLst/>
          </a:prstGeom>
          <a:noFill/>
        </p:spPr>
        <p:txBody>
          <a:bodyPr wrap="square" lIns="0" tIns="0" rIns="0" bIns="0" rtlCol="0" anchor="t">
            <a:noAutofit/>
          </a:bodyPr>
          <a:lstStyle/>
          <a:p>
            <a:pPr algn="ctr"/>
            <a:r>
              <a:rPr sz="1200">
                <a:solidFill>
                  <a:srgbClr val="0A5578"/>
                </a:solidFill>
                <a:latin typeface="微软雅黑" panose="020B0503020204020204" charset="-122"/>
                <a:ea typeface="微软雅黑" panose="020B0503020204020204" charset="-122"/>
              </a:rPr>
              <a:t>简化</a:t>
            </a:r>
            <a:endParaRPr sz="1200">
              <a:solidFill>
                <a:srgbClr val="0A5578"/>
              </a:solidFill>
              <a:latin typeface="微软雅黑" panose="020B0503020204020204" charset="-122"/>
              <a:ea typeface="微软雅黑" panose="020B0503020204020204" charset="-122"/>
            </a:endParaRPr>
          </a:p>
        </p:txBody>
      </p:sp>
      <p:sp>
        <p:nvSpPr>
          <p:cNvPr id="18" name="任意多边形 17"/>
          <p:cNvSpPr/>
          <p:nvPr>
            <p:custDataLst>
              <p:tags r:id="rId20"/>
            </p:custDataLst>
          </p:nvPr>
        </p:nvSpPr>
        <p:spPr>
          <a:xfrm>
            <a:off x="7403465" y="1109345"/>
            <a:ext cx="4211955" cy="5362575"/>
          </a:xfrm>
          <a:custGeom>
            <a:avLst/>
            <a:gdLst>
              <a:gd name="sw" fmla="*/ 1 w 6633"/>
              <a:gd name="sh" fmla="*/ 1 h 8445"/>
              <a:gd name="mins" fmla="min sw sh"/>
              <a:gd name="dsw" fmla="+- 0 sw mins"/>
              <a:gd name="dsh" fmla="+- 0 sh mins"/>
              <a:gd name="p0x0" fmla="*/ 120 w 6633"/>
              <a:gd name="p0y0" fmla="*/ 0 h 8445"/>
              <a:gd name="p0x1" fmla="*/ 6513 w 6633"/>
              <a:gd name="p0y1" fmla="*/ 0 h 8445"/>
              <a:gd name="p0x2" fmla="*/ 6579 w 6633"/>
              <a:gd name="p0y2" fmla="*/ 0 h 8445"/>
              <a:gd name="p0x3" fmla="*/ 6633 w 6633"/>
              <a:gd name="p0y3" fmla="*/ 53 h 8445"/>
              <a:gd name="p0x4" fmla="*/ 6633 w 6633"/>
              <a:gd name="p0y4" fmla="*/ 120 h 8445"/>
              <a:gd name="p0x5" fmla="*/ 6633 w 6633"/>
              <a:gd name="p0y5" fmla="*/ 8325 h 8445"/>
              <a:gd name="p0x6" fmla="*/ 6633 w 6633"/>
              <a:gd name="p0y6" fmla="*/ 8391 h 8445"/>
              <a:gd name="p0x7" fmla="*/ 6579 w 6633"/>
              <a:gd name="p0y7" fmla="*/ 8445 h 8445"/>
              <a:gd name="p0x8" fmla="*/ 6513 w 6633"/>
              <a:gd name="p0y8" fmla="*/ 8445 h 8445"/>
              <a:gd name="p0x9" fmla="*/ 120 w 6633"/>
              <a:gd name="p0y9" fmla="*/ 8445 h 8445"/>
              <a:gd name="p0x10" fmla="*/ 53 w 6633"/>
              <a:gd name="p0y10" fmla="*/ 8445 h 8445"/>
              <a:gd name="p0x11" fmla="*/ 0 w 6633"/>
              <a:gd name="p0y11" fmla="*/ 8391 h 8445"/>
              <a:gd name="p0x12" fmla="*/ 0 w 6633"/>
              <a:gd name="p0y12" fmla="*/ 8325 h 8445"/>
              <a:gd name="p0x13" fmla="*/ 0 w 6633"/>
              <a:gd name="p0y13" fmla="*/ 120 h 8445"/>
              <a:gd name="p0x14" fmla="*/ 0 w 6633"/>
              <a:gd name="p0y14" fmla="*/ 53 h 8445"/>
              <a:gd name="p0x15" fmla="*/ 53 w 6633"/>
              <a:gd name="p0y15" fmla="*/ 0 h 8445"/>
              <a:gd name="p0x16" fmla="*/ 120 w 6633"/>
              <a:gd name="p0y16" fmla="*/ 0 h 8445"/>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46BDFA"/>
          </a:solidFill>
          <a:ln w="9525" cmpd="sng">
            <a:solidFill>
              <a:srgbClr val="C8EEFA"/>
            </a:soli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9" name="任意多边形 18"/>
          <p:cNvSpPr/>
          <p:nvPr>
            <p:custDataLst>
              <p:tags r:id="rId21"/>
            </p:custDataLst>
          </p:nvPr>
        </p:nvSpPr>
        <p:spPr>
          <a:xfrm>
            <a:off x="9255230" y="2304416"/>
            <a:ext cx="495300" cy="495300"/>
          </a:xfrm>
          <a:custGeom>
            <a:avLst/>
            <a:gdLst>
              <a:gd name="sw" fmla="*/ 1 w 780"/>
              <a:gd name="sh" fmla="*/ 1 h 780"/>
              <a:gd name="mins" fmla="min sw sh"/>
              <a:gd name="dsw" fmla="+- 0 sw mins"/>
              <a:gd name="dsh" fmla="+- 0 sh mins"/>
              <a:gd name="p0x0" fmla="*/ 120 w 780"/>
              <a:gd name="p0y0" fmla="*/ 0 h 780"/>
              <a:gd name="p0x1" fmla="*/ 660 w 780"/>
              <a:gd name="p0y1" fmla="*/ 0 h 780"/>
              <a:gd name="p0x2" fmla="*/ 726 w 780"/>
              <a:gd name="p0y2" fmla="*/ 0 h 780"/>
              <a:gd name="p0x3" fmla="*/ 780 w 780"/>
              <a:gd name="p0y3" fmla="*/ 53 h 780"/>
              <a:gd name="p0x4" fmla="*/ 780 w 780"/>
              <a:gd name="p0y4" fmla="*/ 120 h 780"/>
              <a:gd name="p0x5" fmla="*/ 780 w 780"/>
              <a:gd name="p0y5" fmla="*/ 660 h 780"/>
              <a:gd name="p0x6" fmla="*/ 780 w 780"/>
              <a:gd name="p0y6" fmla="*/ 726 h 780"/>
              <a:gd name="p0x7" fmla="*/ 726 w 780"/>
              <a:gd name="p0y7" fmla="*/ 780 h 780"/>
              <a:gd name="p0x8" fmla="*/ 660 w 780"/>
              <a:gd name="p0y8" fmla="*/ 780 h 780"/>
              <a:gd name="p0x9" fmla="*/ 120 w 780"/>
              <a:gd name="p0y9" fmla="*/ 780 h 780"/>
              <a:gd name="p0x10" fmla="*/ 53 w 780"/>
              <a:gd name="p0y10" fmla="*/ 780 h 780"/>
              <a:gd name="p0x11" fmla="*/ 0 w 780"/>
              <a:gd name="p0y11" fmla="*/ 726 h 780"/>
              <a:gd name="p0x12" fmla="*/ 0 w 780"/>
              <a:gd name="p0y12" fmla="*/ 660 h 780"/>
              <a:gd name="p0x13" fmla="*/ 0 w 780"/>
              <a:gd name="p0y13" fmla="*/ 120 h 780"/>
              <a:gd name="p0x14" fmla="*/ 0 w 780"/>
              <a:gd name="p0y14" fmla="*/ 53 h 780"/>
              <a:gd name="p0x15" fmla="*/ 53 w 780"/>
              <a:gd name="p0y15" fmla="*/ 0 h 780"/>
              <a:gd name="p0x16" fmla="*/ 120 w 780"/>
              <a:gd name="p0y16" fmla="*/ 0 h 780"/>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DDF3FE"/>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pic>
        <p:nvPicPr>
          <p:cNvPr id="20" name="图片 19"/>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rcRect l="-1282" r="-1282"/>
          <a:stretch>
            <a:fillRect/>
          </a:stretch>
        </p:blipFill>
        <p:spPr>
          <a:xfrm>
            <a:off x="9312380" y="2399666"/>
            <a:ext cx="381000" cy="304800"/>
          </a:xfrm>
          <a:prstGeom prst="rect">
            <a:avLst/>
          </a:prstGeom>
        </p:spPr>
      </p:pic>
      <p:sp>
        <p:nvSpPr>
          <p:cNvPr id="21" name="文本框 20"/>
          <p:cNvSpPr txBox="1"/>
          <p:nvPr>
            <p:custDataLst>
              <p:tags r:id="rId25"/>
            </p:custDataLst>
          </p:nvPr>
        </p:nvSpPr>
        <p:spPr>
          <a:xfrm>
            <a:off x="8836756" y="2935924"/>
            <a:ext cx="1333500" cy="365760"/>
          </a:xfrm>
          <a:prstGeom prst="rect">
            <a:avLst/>
          </a:prstGeom>
          <a:noFill/>
        </p:spPr>
        <p:txBody>
          <a:bodyPr wrap="square" lIns="0" tIns="0" rIns="0" bIns="0" rtlCol="0" anchor="t">
            <a:noAutofit/>
          </a:bodyPr>
          <a:lstStyle/>
          <a:p>
            <a:pPr algn="ctr">
              <a:lnSpc>
                <a:spcPct val="104000"/>
              </a:lnSpc>
            </a:pPr>
            <a:r>
              <a:rPr sz="2100" b="1">
                <a:solidFill>
                  <a:srgbClr val="FFFFFF"/>
                </a:solidFill>
                <a:latin typeface="微软雅黑" panose="020B0503020204020204" charset="-122"/>
                <a:ea typeface="微软雅黑" panose="020B0503020204020204" charset="-122"/>
              </a:rPr>
              <a:t>权责清晰</a:t>
            </a:r>
            <a:endParaRPr sz="2100" b="1">
              <a:solidFill>
                <a:srgbClr val="FFFFFF"/>
              </a:solidFill>
              <a:latin typeface="微软雅黑" panose="020B0503020204020204" charset="-122"/>
              <a:ea typeface="微软雅黑" panose="020B0503020204020204" charset="-122"/>
            </a:endParaRPr>
          </a:p>
        </p:txBody>
      </p:sp>
      <p:sp>
        <p:nvSpPr>
          <p:cNvPr id="23" name="任意多边形 22"/>
          <p:cNvSpPr/>
          <p:nvPr>
            <p:custDataLst>
              <p:tags r:id="rId26"/>
            </p:custDataLst>
          </p:nvPr>
        </p:nvSpPr>
        <p:spPr>
          <a:xfrm>
            <a:off x="9255230" y="4833506"/>
            <a:ext cx="609600" cy="352425"/>
          </a:xfrm>
          <a:custGeom>
            <a:avLst/>
            <a:gdLst>
              <a:gd name="sw" fmla="*/ 1 w 960"/>
              <a:gd name="sh" fmla="*/ 1 h 555"/>
              <a:gd name="mins" fmla="min sw sh"/>
              <a:gd name="dsw" fmla="+- 0 sw mins"/>
              <a:gd name="dsh" fmla="+- 0 sh mins"/>
              <a:gd name="p0x0" fmla="*/ 277 w 960"/>
              <a:gd name="p0y0" fmla="*/ 0 h 555"/>
              <a:gd name="p0x1" fmla="*/ 682 w 960"/>
              <a:gd name="p0y1" fmla="*/ 0 h 555"/>
              <a:gd name="p0x2" fmla="*/ 835 w 960"/>
              <a:gd name="p0y2" fmla="*/ 0 h 555"/>
              <a:gd name="p0x3" fmla="*/ 960 w 960"/>
              <a:gd name="p0y3" fmla="*/ 124 h 555"/>
              <a:gd name="p0x4" fmla="*/ 960 w 960"/>
              <a:gd name="p0y4" fmla="*/ 277 h 555"/>
              <a:gd name="p0x5" fmla="*/ 960 w 960"/>
              <a:gd name="p0y5" fmla="*/ 430 h 555"/>
              <a:gd name="p0x6" fmla="*/ 835 w 960"/>
              <a:gd name="p0y6" fmla="*/ 555 h 555"/>
              <a:gd name="p0x7" fmla="*/ 682 w 960"/>
              <a:gd name="p0y7" fmla="*/ 555 h 555"/>
              <a:gd name="p0x8" fmla="*/ 277 w 960"/>
              <a:gd name="p0y8" fmla="*/ 555 h 555"/>
              <a:gd name="p0x9" fmla="*/ 124 w 960"/>
              <a:gd name="p0y9" fmla="*/ 555 h 555"/>
              <a:gd name="p0x10" fmla="*/ 0 w 960"/>
              <a:gd name="p0y10" fmla="*/ 430 h 555"/>
              <a:gd name="p0x11" fmla="*/ 0 w 960"/>
              <a:gd name="p0y11" fmla="*/ 277 h 555"/>
              <a:gd name="p0x12" fmla="*/ 0 w 960"/>
              <a:gd name="p0y12" fmla="*/ 124 h 555"/>
              <a:gd name="p0x13" fmla="*/ 124 w 960"/>
              <a:gd name="p0y13" fmla="*/ 0 h 555"/>
              <a:gd name="p0x14" fmla="*/ 277 w 960"/>
              <a:gd name="p0y14" fmla="*/ 0 h 555"/>
            </a:gdLst>
            <a:ahLst/>
            <a:cxnLst/>
            <a:rect l="0" t="0" r="0" b="0"/>
            <a:pathLst>
              <a:path>
                <a:moveTo>
                  <a:pt x="p0x0" y="p0y0"/>
                </a:moveTo>
                <a:lnTo>
                  <a:pt x="p0x1" y="p0y1"/>
                </a:lnTo>
                <a:cubicBezTo>
                  <a:pt x="p0x2" y="p0y2"/>
                  <a:pt x="p0x3" y="p0y3"/>
                  <a:pt x="p0x4" y="p0y4"/>
                </a:cubicBezTo>
                <a:cubicBezTo>
                  <a:pt x="p0x5" y="p0y5"/>
                  <a:pt x="p0x6" y="p0y6"/>
                  <a:pt x="p0x7" y="p0y7"/>
                </a:cubicBezTo>
                <a:lnTo>
                  <a:pt x="p0x8" y="p0y8"/>
                </a:lnTo>
                <a:cubicBezTo>
                  <a:pt x="p0x9" y="p0y9"/>
                  <a:pt x="p0x10" y="p0y10"/>
                  <a:pt x="p0x11" y="p0y11"/>
                </a:cubicBezTo>
                <a:cubicBezTo>
                  <a:pt x="p0x12" y="p0y12"/>
                  <a:pt x="p0x13" y="p0y13"/>
                  <a:pt x="p0x14" y="p0y14"/>
                </a:cubicBezTo>
                <a:close/>
              </a:path>
            </a:pathLst>
          </a:custGeom>
          <a:solidFill>
            <a:srgbClr val="DDF3FE"/>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24" name="文本框 23"/>
          <p:cNvSpPr txBox="1"/>
          <p:nvPr>
            <p:custDataLst>
              <p:tags r:id="rId27"/>
            </p:custDataLst>
          </p:nvPr>
        </p:nvSpPr>
        <p:spPr>
          <a:xfrm>
            <a:off x="9331980" y="4909706"/>
            <a:ext cx="457276" cy="200025"/>
          </a:xfrm>
          <a:prstGeom prst="rect">
            <a:avLst/>
          </a:prstGeom>
          <a:noFill/>
        </p:spPr>
        <p:txBody>
          <a:bodyPr wrap="square" lIns="0" tIns="0" rIns="0" bIns="0" rtlCol="0" anchor="t">
            <a:noAutofit/>
          </a:bodyPr>
          <a:lstStyle/>
          <a:p>
            <a:pPr algn="ctr"/>
            <a:r>
              <a:rPr sz="1200">
                <a:solidFill>
                  <a:srgbClr val="0A5578"/>
                </a:solidFill>
                <a:latin typeface="微软雅黑" panose="020B0503020204020204" charset="-122"/>
                <a:ea typeface="微软雅黑" panose="020B0503020204020204" charset="-122"/>
              </a:rPr>
              <a:t>明确</a:t>
            </a:r>
            <a:endParaRPr sz="1200">
              <a:solidFill>
                <a:srgbClr val="0A5578"/>
              </a:solidFill>
              <a:latin typeface="微软雅黑" panose="020B0503020204020204" charset="-122"/>
              <a:ea typeface="微软雅黑" panose="020B0503020204020204" charset="-122"/>
            </a:endParaRPr>
          </a:p>
        </p:txBody>
      </p:sp>
      <p:sp>
        <p:nvSpPr>
          <p:cNvPr id="22" name="文本框 21"/>
          <p:cNvSpPr txBox="1"/>
          <p:nvPr>
            <p:custDataLst>
              <p:tags r:id="rId28"/>
            </p:custDataLst>
          </p:nvPr>
        </p:nvSpPr>
        <p:spPr>
          <a:xfrm>
            <a:off x="7789006" y="3541553"/>
            <a:ext cx="3429000" cy="633413"/>
          </a:xfrm>
          <a:prstGeom prst="rect">
            <a:avLst/>
          </a:prstGeom>
          <a:noFill/>
        </p:spPr>
        <p:txBody>
          <a:bodyPr wrap="square" lIns="0" tIns="0" rIns="0" bIns="0" rtlCol="0" anchor="t">
            <a:noAutofit/>
          </a:bodyPr>
          <a:lstStyle/>
          <a:p>
            <a:pPr algn="ctr">
              <a:lnSpc>
                <a:spcPct val="133000"/>
              </a:lnSpc>
            </a:pPr>
            <a:r>
              <a:rPr sz="1500" dirty="0" err="1">
                <a:solidFill>
                  <a:srgbClr val="FFFFFF">
                    <a:alpha val="90001"/>
                  </a:srgbClr>
                </a:solidFill>
                <a:latin typeface="微软雅黑" panose="020B0503020204020204" charset="-122"/>
                <a:ea typeface="微软雅黑" panose="020B0503020204020204" charset="-122"/>
              </a:rPr>
              <a:t>各环节审批职责明确</a:t>
            </a:r>
            <a:endParaRPr lang="en-US" altLang="zh-CN" sz="1500" dirty="0">
              <a:solidFill>
                <a:srgbClr val="FFFFFF">
                  <a:alpha val="90001"/>
                </a:srgbClr>
              </a:solidFill>
              <a:latin typeface="微软雅黑" panose="020B0503020204020204" charset="-122"/>
              <a:ea typeface="微软雅黑" panose="020B0503020204020204" charset="-122"/>
            </a:endParaRPr>
          </a:p>
          <a:p>
            <a:pPr algn="ctr">
              <a:lnSpc>
                <a:spcPct val="133000"/>
              </a:lnSpc>
            </a:pPr>
            <a:r>
              <a:rPr sz="1500" dirty="0" err="1">
                <a:solidFill>
                  <a:srgbClr val="FFFFFF">
                    <a:alpha val="90001"/>
                  </a:srgbClr>
                </a:solidFill>
                <a:latin typeface="微软雅黑" panose="020B0503020204020204" charset="-122"/>
                <a:ea typeface="微软雅黑" panose="020B0503020204020204" charset="-122"/>
              </a:rPr>
              <a:t>避免多头管理、责任推诿</a:t>
            </a:r>
            <a:endParaRPr sz="1500" dirty="0">
              <a:solidFill>
                <a:srgbClr val="FFFFFF">
                  <a:alpha val="90001"/>
                </a:srgbClr>
              </a:solidFill>
              <a:latin typeface="微软雅黑" panose="020B0503020204020204" charset="-122"/>
              <a:ea typeface="微软雅黑" panose="020B0503020204020204"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533400" y="357188"/>
            <a:ext cx="11125200" cy="500063"/>
          </a:xfrm>
          <a:prstGeom prst="rect">
            <a:avLst/>
          </a:prstGeom>
          <a:noFill/>
        </p:spPr>
        <p:txBody>
          <a:bodyPr wrap="square" lIns="0" tIns="0" rIns="0" bIns="0" rtlCol="0" anchor="t">
            <a:noAutofit/>
          </a:bodyPr>
          <a:lstStyle/>
          <a:p>
            <a:pPr algn="l">
              <a:lnSpc>
                <a:spcPct val="100000"/>
              </a:lnSpc>
            </a:pPr>
            <a:r>
              <a:rPr sz="3000" b="1">
                <a:solidFill>
                  <a:srgbClr val="013346"/>
                </a:solidFill>
                <a:latin typeface="汉仪铸字美心体W" panose="00020600040101010101" charset="-122"/>
                <a:ea typeface="汉仪铸字美心体W" panose="00020600040101010101" charset="-122"/>
              </a:rPr>
              <a:t>审批流程核心简化</a:t>
            </a:r>
            <a:endParaRPr sz="3000" b="1">
              <a:solidFill>
                <a:srgbClr val="013346"/>
              </a:solidFill>
              <a:latin typeface="汉仪铸字美心体W" panose="00020600040101010101" charset="-122"/>
              <a:ea typeface="汉仪铸字美心体W" panose="00020600040101010101" charset="-122"/>
            </a:endParaRPr>
          </a:p>
        </p:txBody>
      </p:sp>
      <p:sp>
        <p:nvSpPr>
          <p:cNvPr id="4" name="任意多边形 3"/>
          <p:cNvSpPr/>
          <p:nvPr>
            <p:custDataLst>
              <p:tags r:id="rId2"/>
            </p:custDataLst>
          </p:nvPr>
        </p:nvSpPr>
        <p:spPr>
          <a:xfrm>
            <a:off x="575945" y="1109345"/>
            <a:ext cx="5381625" cy="5362575"/>
          </a:xfrm>
          <a:custGeom>
            <a:avLst/>
            <a:gdLst>
              <a:gd name="sw" fmla="*/ 1 w 8475"/>
              <a:gd name="sh" fmla="*/ 1 h 8445"/>
              <a:gd name="mins" fmla="min sw sh"/>
              <a:gd name="dsw" fmla="+- 0 sw mins"/>
              <a:gd name="dsh" fmla="+- 0 sh mins"/>
              <a:gd name="p0x0" fmla="*/ 120 w 8475"/>
              <a:gd name="p0y0" fmla="*/ 0 h 8445"/>
              <a:gd name="p0x1" fmla="*/ 8355 w 8475"/>
              <a:gd name="p0y1" fmla="*/ 0 h 8445"/>
              <a:gd name="p0x2" fmla="*/ 8421 w 8475"/>
              <a:gd name="p0y2" fmla="*/ 0 h 8445"/>
              <a:gd name="p0x3" fmla="*/ 8475 w 8475"/>
              <a:gd name="p0y3" fmla="*/ 53 h 8445"/>
              <a:gd name="p0x4" fmla="*/ 8475 w 8475"/>
              <a:gd name="p0y4" fmla="*/ 120 h 8445"/>
              <a:gd name="p0x5" fmla="*/ 8475 w 8475"/>
              <a:gd name="p0y5" fmla="*/ 8325 h 8445"/>
              <a:gd name="p0x6" fmla="*/ 8475 w 8475"/>
              <a:gd name="p0y6" fmla="*/ 8391 h 8445"/>
              <a:gd name="p0x7" fmla="*/ 8421 w 8475"/>
              <a:gd name="p0y7" fmla="*/ 8445 h 8445"/>
              <a:gd name="p0x8" fmla="*/ 8355 w 8475"/>
              <a:gd name="p0y8" fmla="*/ 8445 h 8445"/>
              <a:gd name="p0x9" fmla="*/ 120 w 8475"/>
              <a:gd name="p0y9" fmla="*/ 8445 h 8445"/>
              <a:gd name="p0x10" fmla="*/ 53 w 8475"/>
              <a:gd name="p0y10" fmla="*/ 8445 h 8445"/>
              <a:gd name="p0x11" fmla="*/ 0 w 8475"/>
              <a:gd name="p0y11" fmla="*/ 8391 h 8445"/>
              <a:gd name="p0x12" fmla="*/ 0 w 8475"/>
              <a:gd name="p0y12" fmla="*/ 8325 h 8445"/>
              <a:gd name="p0x13" fmla="*/ 0 w 8475"/>
              <a:gd name="p0y13" fmla="*/ 120 h 8445"/>
              <a:gd name="p0x14" fmla="*/ 0 w 8475"/>
              <a:gd name="p0y14" fmla="*/ 53 h 8445"/>
              <a:gd name="p0x15" fmla="*/ 53 w 8475"/>
              <a:gd name="p0y15" fmla="*/ 0 h 8445"/>
              <a:gd name="p0x16" fmla="*/ 120 w 8475"/>
              <a:gd name="p0y16" fmla="*/ 0 h 8445"/>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FFFFFF"/>
          </a:solidFill>
          <a:ln w="9525" cmpd="sng">
            <a:solidFill>
              <a:srgbClr val="C8EEFA"/>
            </a:soli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5" name="任意多边形 4"/>
          <p:cNvSpPr/>
          <p:nvPr>
            <p:custDataLst>
              <p:tags r:id="rId3"/>
            </p:custDataLst>
          </p:nvPr>
        </p:nvSpPr>
        <p:spPr>
          <a:xfrm>
            <a:off x="771525" y="1304925"/>
            <a:ext cx="419100" cy="419100"/>
          </a:xfrm>
          <a:custGeom>
            <a:avLst/>
            <a:gdLst>
              <a:gd name="sw" fmla="*/ 1 w 660"/>
              <a:gd name="sh" fmla="*/ 1 h 660"/>
              <a:gd name="mins" fmla="min sw sh"/>
              <a:gd name="dsw" fmla="+- 0 sw mins"/>
              <a:gd name="dsh" fmla="+- 0 sh mins"/>
              <a:gd name="p0x0" fmla="*/ 120 w 660"/>
              <a:gd name="p0y0" fmla="*/ 0 h 660"/>
              <a:gd name="p0x1" fmla="*/ 540 w 660"/>
              <a:gd name="p0y1" fmla="*/ 0 h 660"/>
              <a:gd name="p0x2" fmla="*/ 606 w 660"/>
              <a:gd name="p0y2" fmla="*/ 0 h 660"/>
              <a:gd name="p0x3" fmla="*/ 660 w 660"/>
              <a:gd name="p0y3" fmla="*/ 53 h 660"/>
              <a:gd name="p0x4" fmla="*/ 660 w 660"/>
              <a:gd name="p0y4" fmla="*/ 120 h 660"/>
              <a:gd name="p0x5" fmla="*/ 660 w 660"/>
              <a:gd name="p0y5" fmla="*/ 540 h 660"/>
              <a:gd name="p0x6" fmla="*/ 660 w 660"/>
              <a:gd name="p0y6" fmla="*/ 606 h 660"/>
              <a:gd name="p0x7" fmla="*/ 606 w 660"/>
              <a:gd name="p0y7" fmla="*/ 660 h 660"/>
              <a:gd name="p0x8" fmla="*/ 540 w 660"/>
              <a:gd name="p0y8" fmla="*/ 660 h 660"/>
              <a:gd name="p0x9" fmla="*/ 120 w 660"/>
              <a:gd name="p0y9" fmla="*/ 660 h 660"/>
              <a:gd name="p0x10" fmla="*/ 53 w 660"/>
              <a:gd name="p0y10" fmla="*/ 660 h 660"/>
              <a:gd name="p0x11" fmla="*/ 0 w 660"/>
              <a:gd name="p0y11" fmla="*/ 606 h 660"/>
              <a:gd name="p0x12" fmla="*/ 0 w 660"/>
              <a:gd name="p0y12" fmla="*/ 540 h 660"/>
              <a:gd name="p0x13" fmla="*/ 0 w 660"/>
              <a:gd name="p0y13" fmla="*/ 120 h 660"/>
              <a:gd name="p0x14" fmla="*/ 0 w 660"/>
              <a:gd name="p0y14" fmla="*/ 53 h 660"/>
              <a:gd name="p0x15" fmla="*/ 53 w 660"/>
              <a:gd name="p0y15" fmla="*/ 0 h 660"/>
              <a:gd name="p0x16" fmla="*/ 120 w 660"/>
              <a:gd name="p0y16" fmla="*/ 0 h 660"/>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DDF3FE"/>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pic>
        <p:nvPicPr>
          <p:cNvPr id="6" name="图片 5"/>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rcRect l="-2000" t="-3067" r="-2000" b="-3067"/>
          <a:stretch>
            <a:fillRect/>
          </a:stretch>
        </p:blipFill>
        <p:spPr>
          <a:xfrm>
            <a:off x="857250" y="1385570"/>
            <a:ext cx="247650" cy="252730"/>
          </a:xfrm>
          <a:prstGeom prst="rect">
            <a:avLst/>
          </a:prstGeom>
        </p:spPr>
      </p:pic>
      <p:sp>
        <p:nvSpPr>
          <p:cNvPr id="7" name="文本框 6"/>
          <p:cNvSpPr txBox="1"/>
          <p:nvPr>
            <p:custDataLst>
              <p:tags r:id="rId7"/>
            </p:custDataLst>
          </p:nvPr>
        </p:nvSpPr>
        <p:spPr>
          <a:xfrm>
            <a:off x="1304925" y="1331595"/>
            <a:ext cx="2133600" cy="365760"/>
          </a:xfrm>
          <a:prstGeom prst="rect">
            <a:avLst/>
          </a:prstGeom>
          <a:noFill/>
        </p:spPr>
        <p:txBody>
          <a:bodyPr wrap="square" lIns="0" tIns="0" rIns="0" bIns="0" rtlCol="0" anchor="t">
            <a:noAutofit/>
          </a:bodyPr>
          <a:lstStyle/>
          <a:p>
            <a:pPr algn="l">
              <a:lnSpc>
                <a:spcPct val="104000"/>
              </a:lnSpc>
            </a:pPr>
            <a:r>
              <a:rPr sz="2100" b="1">
                <a:solidFill>
                  <a:srgbClr val="295B6F"/>
                </a:solidFill>
                <a:latin typeface="微软雅黑" panose="020B0503020204020204" charset="-122"/>
                <a:ea typeface="微软雅黑" panose="020B0503020204020204" charset="-122"/>
              </a:rPr>
              <a:t>原制度审批流程</a:t>
            </a:r>
            <a:endParaRPr sz="2100" b="1">
              <a:solidFill>
                <a:srgbClr val="295B6F"/>
              </a:solidFill>
              <a:latin typeface="微软雅黑" panose="020B0503020204020204" charset="-122"/>
              <a:ea typeface="微软雅黑" panose="020B0503020204020204" charset="-122"/>
            </a:endParaRPr>
          </a:p>
        </p:txBody>
      </p:sp>
      <p:sp>
        <p:nvSpPr>
          <p:cNvPr id="8" name="文本框 7"/>
          <p:cNvSpPr txBox="1"/>
          <p:nvPr>
            <p:custDataLst>
              <p:tags r:id="rId8"/>
            </p:custDataLst>
          </p:nvPr>
        </p:nvSpPr>
        <p:spPr>
          <a:xfrm>
            <a:off x="771525" y="2230986"/>
            <a:ext cx="4991100" cy="228600"/>
          </a:xfrm>
          <a:prstGeom prst="rect">
            <a:avLst/>
          </a:prstGeom>
          <a:noFill/>
        </p:spPr>
        <p:txBody>
          <a:bodyPr wrap="square" lIns="0" tIns="0" rIns="0" bIns="0" rtlCol="0" anchor="t">
            <a:noAutofit/>
          </a:bodyPr>
          <a:lstStyle/>
          <a:p>
            <a:pPr algn="l"/>
            <a:r>
              <a:rPr sz="1400">
                <a:solidFill>
                  <a:srgbClr val="295B6F"/>
                </a:solidFill>
                <a:latin typeface="微软雅黑" panose="020B0503020204020204" charset="-122"/>
                <a:ea typeface="微软雅黑" panose="020B0503020204020204" charset="-122"/>
              </a:rPr>
              <a:t>采购计划审批</a:t>
            </a:r>
            <a:endParaRPr sz="1400">
              <a:solidFill>
                <a:srgbClr val="295B6F"/>
              </a:solidFill>
              <a:latin typeface="微软雅黑" panose="020B0503020204020204" charset="-122"/>
              <a:ea typeface="微软雅黑" panose="020B0503020204020204" charset="-122"/>
            </a:endParaRPr>
          </a:p>
        </p:txBody>
      </p:sp>
      <p:sp>
        <p:nvSpPr>
          <p:cNvPr id="9" name="任意多边形 8"/>
          <p:cNvSpPr/>
          <p:nvPr>
            <p:custDataLst>
              <p:tags r:id="rId9"/>
            </p:custDataLst>
          </p:nvPr>
        </p:nvSpPr>
        <p:spPr>
          <a:xfrm>
            <a:off x="771525" y="2535555"/>
            <a:ext cx="1312545" cy="381000"/>
          </a:xfrm>
          <a:custGeom>
            <a:avLst/>
            <a:gdLst>
              <a:gd name="sw" fmla="*/ 1 w 3060"/>
              <a:gd name="sh" fmla="*/ 1 h 600"/>
              <a:gd name="mins" fmla="min sw sh"/>
              <a:gd name="dsw" fmla="+- 0 sw mins"/>
              <a:gd name="dsh" fmla="+- 0 sh mins"/>
              <a:gd name="p0x0" fmla="*/ 120 w 3060"/>
              <a:gd name="p0y0" fmla="*/ 0 h 600"/>
              <a:gd name="p0x1" fmla="*/ 2940 w 3060"/>
              <a:gd name="p0y1" fmla="*/ 0 h 600"/>
              <a:gd name="p0x2" fmla="*/ 3006 w 3060"/>
              <a:gd name="p0y2" fmla="*/ 0 h 600"/>
              <a:gd name="p0x3" fmla="*/ 3060 w 3060"/>
              <a:gd name="p0y3" fmla="*/ 53 h 600"/>
              <a:gd name="p0x4" fmla="*/ 3060 w 3060"/>
              <a:gd name="p0y4" fmla="*/ 120 h 600"/>
              <a:gd name="p0x5" fmla="*/ 3060 w 3060"/>
              <a:gd name="p0y5" fmla="*/ 480 h 600"/>
              <a:gd name="p0x6" fmla="*/ 3060 w 3060"/>
              <a:gd name="p0y6" fmla="*/ 546 h 600"/>
              <a:gd name="p0x7" fmla="*/ 3006 w 3060"/>
              <a:gd name="p0y7" fmla="*/ 600 h 600"/>
              <a:gd name="p0x8" fmla="*/ 2940 w 3060"/>
              <a:gd name="p0y8" fmla="*/ 600 h 600"/>
              <a:gd name="p0x9" fmla="*/ 120 w 3060"/>
              <a:gd name="p0y9" fmla="*/ 600 h 600"/>
              <a:gd name="p0x10" fmla="*/ 53 w 3060"/>
              <a:gd name="p0y10" fmla="*/ 600 h 600"/>
              <a:gd name="p0x11" fmla="*/ 0 w 3060"/>
              <a:gd name="p0y11" fmla="*/ 546 h 600"/>
              <a:gd name="p0x12" fmla="*/ 0 w 3060"/>
              <a:gd name="p0y12" fmla="*/ 480 h 600"/>
              <a:gd name="p0x13" fmla="*/ 0 w 3060"/>
              <a:gd name="p0y13" fmla="*/ 120 h 600"/>
              <a:gd name="p0x14" fmla="*/ 0 w 3060"/>
              <a:gd name="p0y14" fmla="*/ 53 h 600"/>
              <a:gd name="p0x15" fmla="*/ 53 w 3060"/>
              <a:gd name="p0y15" fmla="*/ 0 h 600"/>
              <a:gd name="p0x16" fmla="*/ 120 w 3060"/>
              <a:gd name="p0y16" fmla="*/ 0 h 600"/>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EFFDF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2000"/>
          </a:p>
        </p:txBody>
      </p:sp>
      <p:sp>
        <p:nvSpPr>
          <p:cNvPr id="10" name="文本框 9"/>
          <p:cNvSpPr txBox="1"/>
          <p:nvPr>
            <p:custDataLst>
              <p:tags r:id="rId10"/>
            </p:custDataLst>
          </p:nvPr>
        </p:nvSpPr>
        <p:spPr>
          <a:xfrm>
            <a:off x="885825" y="2611755"/>
            <a:ext cx="1274445" cy="228600"/>
          </a:xfrm>
          <a:prstGeom prst="rect">
            <a:avLst/>
          </a:prstGeom>
          <a:noFill/>
        </p:spPr>
        <p:txBody>
          <a:bodyPr wrap="square" lIns="0" tIns="0" rIns="0" bIns="0" rtlCol="0" anchor="t">
            <a:noAutofit/>
          </a:bodyPr>
          <a:lstStyle/>
          <a:p>
            <a:pPr algn="l"/>
            <a:r>
              <a:rPr lang="zh-CN" sz="1400">
                <a:solidFill>
                  <a:srgbClr val="295B6F"/>
                </a:solidFill>
                <a:latin typeface="微软雅黑" panose="020B0503020204020204" charset="-122"/>
                <a:ea typeface="微软雅黑" panose="020B0503020204020204" charset="-122"/>
              </a:rPr>
              <a:t>采购实施部门</a:t>
            </a:r>
            <a:endParaRPr lang="zh-CN" sz="1400">
              <a:solidFill>
                <a:srgbClr val="295B6F"/>
              </a:solidFill>
              <a:latin typeface="微软雅黑" panose="020B0503020204020204" charset="-122"/>
              <a:ea typeface="微软雅黑" panose="020B0503020204020204" charset="-122"/>
            </a:endParaRPr>
          </a:p>
        </p:txBody>
      </p:sp>
      <p:pic>
        <p:nvPicPr>
          <p:cNvPr id="11" name="图片 10"/>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rcRect t="-16667" b="-16667"/>
          <a:stretch>
            <a:fillRect/>
          </a:stretch>
        </p:blipFill>
        <p:spPr>
          <a:xfrm>
            <a:off x="2238375" y="2649855"/>
            <a:ext cx="103505" cy="152400"/>
          </a:xfrm>
          <a:prstGeom prst="rect">
            <a:avLst/>
          </a:prstGeom>
        </p:spPr>
      </p:pic>
      <p:sp>
        <p:nvSpPr>
          <p:cNvPr id="12" name="任意多边形 11"/>
          <p:cNvSpPr/>
          <p:nvPr>
            <p:custDataLst>
              <p:tags r:id="rId14"/>
            </p:custDataLst>
          </p:nvPr>
        </p:nvSpPr>
        <p:spPr>
          <a:xfrm>
            <a:off x="2378710" y="2535786"/>
            <a:ext cx="742950" cy="381000"/>
          </a:xfrm>
          <a:custGeom>
            <a:avLst/>
            <a:gdLst>
              <a:gd name="sw" fmla="*/ 1 w 1170"/>
              <a:gd name="sh" fmla="*/ 1 h 600"/>
              <a:gd name="mins" fmla="min sw sh"/>
              <a:gd name="dsw" fmla="+- 0 sw mins"/>
              <a:gd name="dsh" fmla="+- 0 sh mins"/>
              <a:gd name="p0x0" fmla="*/ 120 w 1170"/>
              <a:gd name="p0y0" fmla="*/ 0 h 600"/>
              <a:gd name="p0x1" fmla="*/ 1050 w 1170"/>
              <a:gd name="p0y1" fmla="*/ 0 h 600"/>
              <a:gd name="p0x2" fmla="*/ 1116 w 1170"/>
              <a:gd name="p0y2" fmla="*/ 0 h 600"/>
              <a:gd name="p0x3" fmla="*/ 1170 w 1170"/>
              <a:gd name="p0y3" fmla="*/ 53 h 600"/>
              <a:gd name="p0x4" fmla="*/ 1170 w 1170"/>
              <a:gd name="p0y4" fmla="*/ 120 h 600"/>
              <a:gd name="p0x5" fmla="*/ 1170 w 1170"/>
              <a:gd name="p0y5" fmla="*/ 480 h 600"/>
              <a:gd name="p0x6" fmla="*/ 1170 w 1170"/>
              <a:gd name="p0y6" fmla="*/ 546 h 600"/>
              <a:gd name="p0x7" fmla="*/ 1116 w 1170"/>
              <a:gd name="p0y7" fmla="*/ 600 h 600"/>
              <a:gd name="p0x8" fmla="*/ 1050 w 1170"/>
              <a:gd name="p0y8" fmla="*/ 600 h 600"/>
              <a:gd name="p0x9" fmla="*/ 120 w 1170"/>
              <a:gd name="p0y9" fmla="*/ 600 h 600"/>
              <a:gd name="p0x10" fmla="*/ 53 w 1170"/>
              <a:gd name="p0y10" fmla="*/ 600 h 600"/>
              <a:gd name="p0x11" fmla="*/ 0 w 1170"/>
              <a:gd name="p0y11" fmla="*/ 546 h 600"/>
              <a:gd name="p0x12" fmla="*/ 0 w 1170"/>
              <a:gd name="p0y12" fmla="*/ 480 h 600"/>
              <a:gd name="p0x13" fmla="*/ 0 w 1170"/>
              <a:gd name="p0y13" fmla="*/ 120 h 600"/>
              <a:gd name="p0x14" fmla="*/ 0 w 1170"/>
              <a:gd name="p0y14" fmla="*/ 53 h 600"/>
              <a:gd name="p0x15" fmla="*/ 53 w 1170"/>
              <a:gd name="p0y15" fmla="*/ 0 h 600"/>
              <a:gd name="p0x16" fmla="*/ 120 w 1170"/>
              <a:gd name="p0y16" fmla="*/ 0 h 600"/>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EFFDF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2000"/>
          </a:p>
        </p:txBody>
      </p:sp>
      <p:sp>
        <p:nvSpPr>
          <p:cNvPr id="13" name="文本框 12"/>
          <p:cNvSpPr txBox="1"/>
          <p:nvPr>
            <p:custDataLst>
              <p:tags r:id="rId15"/>
            </p:custDataLst>
          </p:nvPr>
        </p:nvSpPr>
        <p:spPr>
          <a:xfrm>
            <a:off x="2493086" y="2611986"/>
            <a:ext cx="685876" cy="228600"/>
          </a:xfrm>
          <a:prstGeom prst="rect">
            <a:avLst/>
          </a:prstGeom>
          <a:noFill/>
        </p:spPr>
        <p:txBody>
          <a:bodyPr wrap="square" lIns="0" tIns="0" rIns="0" bIns="0" rtlCol="0" anchor="t">
            <a:noAutofit/>
          </a:bodyPr>
          <a:lstStyle/>
          <a:p>
            <a:pPr algn="l"/>
            <a:r>
              <a:rPr sz="1400">
                <a:solidFill>
                  <a:srgbClr val="295B6F"/>
                </a:solidFill>
                <a:latin typeface="微软雅黑" panose="020B0503020204020204" charset="-122"/>
                <a:ea typeface="微软雅黑" panose="020B0503020204020204" charset="-122"/>
              </a:rPr>
              <a:t>财务处</a:t>
            </a:r>
            <a:endParaRPr sz="1400">
              <a:solidFill>
                <a:srgbClr val="295B6F"/>
              </a:solidFill>
              <a:latin typeface="微软雅黑" panose="020B0503020204020204" charset="-122"/>
              <a:ea typeface="微软雅黑" panose="020B0503020204020204" charset="-122"/>
            </a:endParaRPr>
          </a:p>
        </p:txBody>
      </p:sp>
      <p:pic>
        <p:nvPicPr>
          <p:cNvPr id="14" name="图片 13"/>
          <p:cNvPicPr>
            <a:picLocks noChangeAspect="1"/>
          </p:cNvPicPr>
          <p:nvPr>
            <p:custDataLst>
              <p:tags r:id="rId16"/>
            </p:custDataLst>
          </p:nvPr>
        </p:nvPicPr>
        <p:blipFill>
          <a:blip r:embed="rId12">
            <a:extLst>
              <a:ext uri="{96DAC541-7B7A-43D3-8B79-37D633B846F1}">
                <asvg:svgBlip xmlns:asvg="http://schemas.microsoft.com/office/drawing/2016/SVG/main" r:embed="rId13"/>
              </a:ext>
            </a:extLst>
          </a:blip>
          <a:srcRect t="-16667" b="-16667"/>
          <a:stretch>
            <a:fillRect/>
          </a:stretch>
        </p:blipFill>
        <p:spPr>
          <a:xfrm>
            <a:off x="3178810" y="2650086"/>
            <a:ext cx="152400" cy="152400"/>
          </a:xfrm>
          <a:prstGeom prst="rect">
            <a:avLst/>
          </a:prstGeom>
        </p:spPr>
      </p:pic>
      <p:sp>
        <p:nvSpPr>
          <p:cNvPr id="15" name="任意多边形 14"/>
          <p:cNvSpPr/>
          <p:nvPr>
            <p:custDataLst>
              <p:tags r:id="rId17"/>
            </p:custDataLst>
          </p:nvPr>
        </p:nvSpPr>
        <p:spPr>
          <a:xfrm>
            <a:off x="3388360" y="2535786"/>
            <a:ext cx="1257300" cy="381000"/>
          </a:xfrm>
          <a:custGeom>
            <a:avLst/>
            <a:gdLst>
              <a:gd name="sw" fmla="*/ 1 w 1980"/>
              <a:gd name="sh" fmla="*/ 1 h 600"/>
              <a:gd name="mins" fmla="min sw sh"/>
              <a:gd name="dsw" fmla="+- 0 sw mins"/>
              <a:gd name="dsh" fmla="+- 0 sh mins"/>
              <a:gd name="p0x0" fmla="*/ 120 w 1980"/>
              <a:gd name="p0y0" fmla="*/ 0 h 600"/>
              <a:gd name="p0x1" fmla="*/ 1860 w 1980"/>
              <a:gd name="p0y1" fmla="*/ 0 h 600"/>
              <a:gd name="p0x2" fmla="*/ 1926 w 1980"/>
              <a:gd name="p0y2" fmla="*/ 0 h 600"/>
              <a:gd name="p0x3" fmla="*/ 1980 w 1980"/>
              <a:gd name="p0y3" fmla="*/ 53 h 600"/>
              <a:gd name="p0x4" fmla="*/ 1980 w 1980"/>
              <a:gd name="p0y4" fmla="*/ 120 h 600"/>
              <a:gd name="p0x5" fmla="*/ 1980 w 1980"/>
              <a:gd name="p0y5" fmla="*/ 480 h 600"/>
              <a:gd name="p0x6" fmla="*/ 1980 w 1980"/>
              <a:gd name="p0y6" fmla="*/ 546 h 600"/>
              <a:gd name="p0x7" fmla="*/ 1926 w 1980"/>
              <a:gd name="p0y7" fmla="*/ 600 h 600"/>
              <a:gd name="p0x8" fmla="*/ 1860 w 1980"/>
              <a:gd name="p0y8" fmla="*/ 600 h 600"/>
              <a:gd name="p0x9" fmla="*/ 120 w 1980"/>
              <a:gd name="p0y9" fmla="*/ 600 h 600"/>
              <a:gd name="p0x10" fmla="*/ 53 w 1980"/>
              <a:gd name="p0y10" fmla="*/ 600 h 600"/>
              <a:gd name="p0x11" fmla="*/ 0 w 1980"/>
              <a:gd name="p0y11" fmla="*/ 546 h 600"/>
              <a:gd name="p0x12" fmla="*/ 0 w 1980"/>
              <a:gd name="p0y12" fmla="*/ 480 h 600"/>
              <a:gd name="p0x13" fmla="*/ 0 w 1980"/>
              <a:gd name="p0y13" fmla="*/ 120 h 600"/>
              <a:gd name="p0x14" fmla="*/ 0 w 1980"/>
              <a:gd name="p0y14" fmla="*/ 53 h 600"/>
              <a:gd name="p0x15" fmla="*/ 53 w 1980"/>
              <a:gd name="p0y15" fmla="*/ 0 h 600"/>
              <a:gd name="p0x16" fmla="*/ 120 w 1980"/>
              <a:gd name="p0y16" fmla="*/ 0 h 600"/>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EFFDF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2000"/>
          </a:p>
        </p:txBody>
      </p:sp>
      <p:sp>
        <p:nvSpPr>
          <p:cNvPr id="16" name="文本框 15"/>
          <p:cNvSpPr txBox="1"/>
          <p:nvPr>
            <p:custDataLst>
              <p:tags r:id="rId18"/>
            </p:custDataLst>
          </p:nvPr>
        </p:nvSpPr>
        <p:spPr>
          <a:xfrm>
            <a:off x="3502812" y="2611986"/>
            <a:ext cx="1200226" cy="228600"/>
          </a:xfrm>
          <a:prstGeom prst="rect">
            <a:avLst/>
          </a:prstGeom>
          <a:noFill/>
        </p:spPr>
        <p:txBody>
          <a:bodyPr wrap="square" lIns="0" tIns="0" rIns="0" bIns="0" rtlCol="0" anchor="t">
            <a:noAutofit/>
          </a:bodyPr>
          <a:lstStyle/>
          <a:p>
            <a:pPr algn="l"/>
            <a:r>
              <a:rPr sz="1400">
                <a:solidFill>
                  <a:srgbClr val="295B6F"/>
                </a:solidFill>
                <a:latin typeface="微软雅黑" panose="020B0503020204020204" charset="-122"/>
                <a:ea typeface="微软雅黑" panose="020B0503020204020204" charset="-122"/>
              </a:rPr>
              <a:t>归口管理部门</a:t>
            </a:r>
            <a:endParaRPr sz="1400">
              <a:solidFill>
                <a:srgbClr val="295B6F"/>
              </a:solidFill>
              <a:latin typeface="微软雅黑" panose="020B0503020204020204" charset="-122"/>
              <a:ea typeface="微软雅黑" panose="020B0503020204020204" charset="-122"/>
            </a:endParaRPr>
          </a:p>
        </p:txBody>
      </p:sp>
      <p:pic>
        <p:nvPicPr>
          <p:cNvPr id="17" name="图片 16"/>
          <p:cNvPicPr>
            <a:picLocks noChangeAspect="1"/>
          </p:cNvPicPr>
          <p:nvPr>
            <p:custDataLst>
              <p:tags r:id="rId19"/>
            </p:custDataLst>
          </p:nvPr>
        </p:nvPicPr>
        <p:blipFill>
          <a:blip r:embed="rId12">
            <a:extLst>
              <a:ext uri="{96DAC541-7B7A-43D3-8B79-37D633B846F1}">
                <asvg:svgBlip xmlns:asvg="http://schemas.microsoft.com/office/drawing/2016/SVG/main" r:embed="rId13"/>
              </a:ext>
            </a:extLst>
          </a:blip>
          <a:srcRect t="-16667" b="-16667"/>
          <a:stretch>
            <a:fillRect/>
          </a:stretch>
        </p:blipFill>
        <p:spPr>
          <a:xfrm>
            <a:off x="4702810" y="2650086"/>
            <a:ext cx="152400" cy="152400"/>
          </a:xfrm>
          <a:prstGeom prst="rect">
            <a:avLst/>
          </a:prstGeom>
        </p:spPr>
      </p:pic>
      <p:sp>
        <p:nvSpPr>
          <p:cNvPr id="18" name="任意多边形 17"/>
          <p:cNvSpPr/>
          <p:nvPr>
            <p:custDataLst>
              <p:tags r:id="rId20"/>
            </p:custDataLst>
          </p:nvPr>
        </p:nvSpPr>
        <p:spPr>
          <a:xfrm>
            <a:off x="771525" y="2954886"/>
            <a:ext cx="914400" cy="381000"/>
          </a:xfrm>
          <a:custGeom>
            <a:avLst/>
            <a:gdLst>
              <a:gd name="sw" fmla="*/ 1 w 1440"/>
              <a:gd name="sh" fmla="*/ 1 h 600"/>
              <a:gd name="mins" fmla="min sw sh"/>
              <a:gd name="dsw" fmla="+- 0 sw mins"/>
              <a:gd name="dsh" fmla="+- 0 sh mins"/>
              <a:gd name="p0x0" fmla="*/ 120 w 1440"/>
              <a:gd name="p0y0" fmla="*/ 0 h 600"/>
              <a:gd name="p0x1" fmla="*/ 1320 w 1440"/>
              <a:gd name="p0y1" fmla="*/ 0 h 600"/>
              <a:gd name="p0x2" fmla="*/ 1386 w 1440"/>
              <a:gd name="p0y2" fmla="*/ 0 h 600"/>
              <a:gd name="p0x3" fmla="*/ 1440 w 1440"/>
              <a:gd name="p0y3" fmla="*/ 53 h 600"/>
              <a:gd name="p0x4" fmla="*/ 1440 w 1440"/>
              <a:gd name="p0y4" fmla="*/ 120 h 600"/>
              <a:gd name="p0x5" fmla="*/ 1440 w 1440"/>
              <a:gd name="p0y5" fmla="*/ 480 h 600"/>
              <a:gd name="p0x6" fmla="*/ 1440 w 1440"/>
              <a:gd name="p0y6" fmla="*/ 546 h 600"/>
              <a:gd name="p0x7" fmla="*/ 1386 w 1440"/>
              <a:gd name="p0y7" fmla="*/ 600 h 600"/>
              <a:gd name="p0x8" fmla="*/ 1320 w 1440"/>
              <a:gd name="p0y8" fmla="*/ 600 h 600"/>
              <a:gd name="p0x9" fmla="*/ 120 w 1440"/>
              <a:gd name="p0y9" fmla="*/ 600 h 600"/>
              <a:gd name="p0x10" fmla="*/ 53 w 1440"/>
              <a:gd name="p0y10" fmla="*/ 600 h 600"/>
              <a:gd name="p0x11" fmla="*/ 0 w 1440"/>
              <a:gd name="p0y11" fmla="*/ 546 h 600"/>
              <a:gd name="p0x12" fmla="*/ 0 w 1440"/>
              <a:gd name="p0y12" fmla="*/ 480 h 600"/>
              <a:gd name="p0x13" fmla="*/ 0 w 1440"/>
              <a:gd name="p0y13" fmla="*/ 120 h 600"/>
              <a:gd name="p0x14" fmla="*/ 0 w 1440"/>
              <a:gd name="p0y14" fmla="*/ 53 h 600"/>
              <a:gd name="p0x15" fmla="*/ 53 w 1440"/>
              <a:gd name="p0y15" fmla="*/ 0 h 600"/>
              <a:gd name="p0x16" fmla="*/ 120 w 1440"/>
              <a:gd name="p0y16" fmla="*/ 0 h 600"/>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EFFDF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2000"/>
          </a:p>
        </p:txBody>
      </p:sp>
      <p:sp>
        <p:nvSpPr>
          <p:cNvPr id="19" name="文本框 18"/>
          <p:cNvSpPr txBox="1"/>
          <p:nvPr>
            <p:custDataLst>
              <p:tags r:id="rId21"/>
            </p:custDataLst>
          </p:nvPr>
        </p:nvSpPr>
        <p:spPr>
          <a:xfrm>
            <a:off x="885825" y="3031086"/>
            <a:ext cx="857326" cy="228600"/>
          </a:xfrm>
          <a:prstGeom prst="rect">
            <a:avLst/>
          </a:prstGeom>
          <a:noFill/>
        </p:spPr>
        <p:txBody>
          <a:bodyPr wrap="square" lIns="0" tIns="0" rIns="0" bIns="0" rtlCol="0" anchor="t">
            <a:noAutofit/>
          </a:bodyPr>
          <a:lstStyle/>
          <a:p>
            <a:pPr algn="l"/>
            <a:r>
              <a:rPr sz="1400">
                <a:solidFill>
                  <a:srgbClr val="295B6F"/>
                </a:solidFill>
                <a:latin typeface="微软雅黑" panose="020B0503020204020204" charset="-122"/>
                <a:ea typeface="微软雅黑" panose="020B0503020204020204" charset="-122"/>
              </a:rPr>
              <a:t>采管中心</a:t>
            </a:r>
            <a:endParaRPr sz="1400">
              <a:solidFill>
                <a:srgbClr val="295B6F"/>
              </a:solidFill>
              <a:latin typeface="微软雅黑" panose="020B0503020204020204" charset="-122"/>
              <a:ea typeface="微软雅黑" panose="020B0503020204020204" charset="-122"/>
            </a:endParaRPr>
          </a:p>
        </p:txBody>
      </p:sp>
      <p:sp>
        <p:nvSpPr>
          <p:cNvPr id="20" name="文本框 19"/>
          <p:cNvSpPr txBox="1"/>
          <p:nvPr>
            <p:custDataLst>
              <p:tags r:id="rId22"/>
            </p:custDataLst>
          </p:nvPr>
        </p:nvSpPr>
        <p:spPr>
          <a:xfrm>
            <a:off x="771525" y="4065703"/>
            <a:ext cx="4991100" cy="228600"/>
          </a:xfrm>
          <a:prstGeom prst="rect">
            <a:avLst/>
          </a:prstGeom>
          <a:noFill/>
        </p:spPr>
        <p:txBody>
          <a:bodyPr wrap="square" lIns="0" tIns="0" rIns="0" bIns="0" rtlCol="0" anchor="t">
            <a:noAutofit/>
          </a:bodyPr>
          <a:lstStyle/>
          <a:p>
            <a:pPr algn="l"/>
            <a:r>
              <a:rPr sz="1400">
                <a:solidFill>
                  <a:srgbClr val="295B6F"/>
                </a:solidFill>
                <a:latin typeface="微软雅黑" panose="020B0503020204020204" charset="-122"/>
                <a:ea typeface="微软雅黑" panose="020B0503020204020204" charset="-122"/>
              </a:rPr>
              <a:t>采购申请审批</a:t>
            </a:r>
            <a:endParaRPr sz="1400">
              <a:solidFill>
                <a:srgbClr val="295B6F"/>
              </a:solidFill>
              <a:latin typeface="微软雅黑" panose="020B0503020204020204" charset="-122"/>
              <a:ea typeface="微软雅黑" panose="020B0503020204020204" charset="-122"/>
            </a:endParaRPr>
          </a:p>
        </p:txBody>
      </p:sp>
      <p:sp>
        <p:nvSpPr>
          <p:cNvPr id="21" name="任意多边形 20"/>
          <p:cNvSpPr/>
          <p:nvPr>
            <p:custDataLst>
              <p:tags r:id="rId23"/>
            </p:custDataLst>
          </p:nvPr>
        </p:nvSpPr>
        <p:spPr>
          <a:xfrm>
            <a:off x="2484120" y="4362248"/>
            <a:ext cx="742950" cy="381000"/>
          </a:xfrm>
          <a:custGeom>
            <a:avLst/>
            <a:gdLst>
              <a:gd name="sw" fmla="*/ 1 w 1170"/>
              <a:gd name="sh" fmla="*/ 1 h 600"/>
              <a:gd name="mins" fmla="min sw sh"/>
              <a:gd name="dsw" fmla="+- 0 sw mins"/>
              <a:gd name="dsh" fmla="+- 0 sh mins"/>
              <a:gd name="p0x0" fmla="*/ 120 w 1170"/>
              <a:gd name="p0y0" fmla="*/ 0 h 600"/>
              <a:gd name="p0x1" fmla="*/ 1050 w 1170"/>
              <a:gd name="p0y1" fmla="*/ 0 h 600"/>
              <a:gd name="p0x2" fmla="*/ 1116 w 1170"/>
              <a:gd name="p0y2" fmla="*/ 0 h 600"/>
              <a:gd name="p0x3" fmla="*/ 1170 w 1170"/>
              <a:gd name="p0y3" fmla="*/ 53 h 600"/>
              <a:gd name="p0x4" fmla="*/ 1170 w 1170"/>
              <a:gd name="p0y4" fmla="*/ 120 h 600"/>
              <a:gd name="p0x5" fmla="*/ 1170 w 1170"/>
              <a:gd name="p0y5" fmla="*/ 480 h 600"/>
              <a:gd name="p0x6" fmla="*/ 1170 w 1170"/>
              <a:gd name="p0y6" fmla="*/ 546 h 600"/>
              <a:gd name="p0x7" fmla="*/ 1116 w 1170"/>
              <a:gd name="p0y7" fmla="*/ 600 h 600"/>
              <a:gd name="p0x8" fmla="*/ 1050 w 1170"/>
              <a:gd name="p0y8" fmla="*/ 600 h 600"/>
              <a:gd name="p0x9" fmla="*/ 120 w 1170"/>
              <a:gd name="p0y9" fmla="*/ 600 h 600"/>
              <a:gd name="p0x10" fmla="*/ 53 w 1170"/>
              <a:gd name="p0y10" fmla="*/ 600 h 600"/>
              <a:gd name="p0x11" fmla="*/ 0 w 1170"/>
              <a:gd name="p0y11" fmla="*/ 546 h 600"/>
              <a:gd name="p0x12" fmla="*/ 0 w 1170"/>
              <a:gd name="p0y12" fmla="*/ 480 h 600"/>
              <a:gd name="p0x13" fmla="*/ 0 w 1170"/>
              <a:gd name="p0y13" fmla="*/ 120 h 600"/>
              <a:gd name="p0x14" fmla="*/ 0 w 1170"/>
              <a:gd name="p0y14" fmla="*/ 53 h 600"/>
              <a:gd name="p0x15" fmla="*/ 53 w 1170"/>
              <a:gd name="p0y15" fmla="*/ 0 h 600"/>
              <a:gd name="p0x16" fmla="*/ 120 w 1170"/>
              <a:gd name="p0y16" fmla="*/ 0 h 600"/>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EFFDF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2000"/>
          </a:p>
        </p:txBody>
      </p:sp>
      <p:sp>
        <p:nvSpPr>
          <p:cNvPr id="22" name="文本框 21"/>
          <p:cNvSpPr txBox="1"/>
          <p:nvPr>
            <p:custDataLst>
              <p:tags r:id="rId24"/>
            </p:custDataLst>
          </p:nvPr>
        </p:nvSpPr>
        <p:spPr>
          <a:xfrm>
            <a:off x="2598420" y="4438448"/>
            <a:ext cx="685876" cy="228600"/>
          </a:xfrm>
          <a:prstGeom prst="rect">
            <a:avLst/>
          </a:prstGeom>
          <a:noFill/>
        </p:spPr>
        <p:txBody>
          <a:bodyPr wrap="square" lIns="0" tIns="0" rIns="0" bIns="0" rtlCol="0" anchor="t">
            <a:noAutofit/>
          </a:bodyPr>
          <a:lstStyle/>
          <a:p>
            <a:pPr algn="l"/>
            <a:r>
              <a:rPr sz="1400">
                <a:solidFill>
                  <a:srgbClr val="295B6F"/>
                </a:solidFill>
                <a:latin typeface="微软雅黑" panose="020B0503020204020204" charset="-122"/>
                <a:ea typeface="微软雅黑" panose="020B0503020204020204" charset="-122"/>
              </a:rPr>
              <a:t>财务处</a:t>
            </a:r>
            <a:endParaRPr sz="1400">
              <a:solidFill>
                <a:srgbClr val="295B6F"/>
              </a:solidFill>
              <a:latin typeface="微软雅黑" panose="020B0503020204020204" charset="-122"/>
              <a:ea typeface="微软雅黑" panose="020B0503020204020204" charset="-122"/>
            </a:endParaRPr>
          </a:p>
        </p:txBody>
      </p:sp>
      <p:pic>
        <p:nvPicPr>
          <p:cNvPr id="23" name="图片 22"/>
          <p:cNvPicPr>
            <a:picLocks noChangeAspect="1"/>
          </p:cNvPicPr>
          <p:nvPr>
            <p:custDataLst>
              <p:tags r:id="rId25"/>
            </p:custDataLst>
          </p:nvPr>
        </p:nvPicPr>
        <p:blipFill>
          <a:blip r:embed="rId12">
            <a:extLst>
              <a:ext uri="{96DAC541-7B7A-43D3-8B79-37D633B846F1}">
                <asvg:svgBlip xmlns:asvg="http://schemas.microsoft.com/office/drawing/2016/SVG/main" r:embed="rId13"/>
              </a:ext>
            </a:extLst>
          </a:blip>
          <a:srcRect t="-16667" b="-16667"/>
          <a:stretch>
            <a:fillRect/>
          </a:stretch>
        </p:blipFill>
        <p:spPr>
          <a:xfrm>
            <a:off x="3284220" y="4476548"/>
            <a:ext cx="152400" cy="152400"/>
          </a:xfrm>
          <a:prstGeom prst="rect">
            <a:avLst/>
          </a:prstGeom>
        </p:spPr>
      </p:pic>
      <p:sp>
        <p:nvSpPr>
          <p:cNvPr id="24" name="任意多边形 23"/>
          <p:cNvSpPr/>
          <p:nvPr>
            <p:custDataLst>
              <p:tags r:id="rId26"/>
            </p:custDataLst>
          </p:nvPr>
        </p:nvSpPr>
        <p:spPr>
          <a:xfrm>
            <a:off x="3493770" y="4362450"/>
            <a:ext cx="1361440" cy="381000"/>
          </a:xfrm>
          <a:custGeom>
            <a:avLst/>
            <a:gdLst>
              <a:gd name="sw" fmla="*/ 1 w 3060"/>
              <a:gd name="sh" fmla="*/ 1 h 600"/>
              <a:gd name="mins" fmla="min sw sh"/>
              <a:gd name="dsw" fmla="+- 0 sw mins"/>
              <a:gd name="dsh" fmla="+- 0 sh mins"/>
              <a:gd name="p0x0" fmla="*/ 120 w 3060"/>
              <a:gd name="p0y0" fmla="*/ 0 h 600"/>
              <a:gd name="p0x1" fmla="*/ 2940 w 3060"/>
              <a:gd name="p0y1" fmla="*/ 0 h 600"/>
              <a:gd name="p0x2" fmla="*/ 3006 w 3060"/>
              <a:gd name="p0y2" fmla="*/ 0 h 600"/>
              <a:gd name="p0x3" fmla="*/ 3060 w 3060"/>
              <a:gd name="p0y3" fmla="*/ 53 h 600"/>
              <a:gd name="p0x4" fmla="*/ 3060 w 3060"/>
              <a:gd name="p0y4" fmla="*/ 120 h 600"/>
              <a:gd name="p0x5" fmla="*/ 3060 w 3060"/>
              <a:gd name="p0y5" fmla="*/ 480 h 600"/>
              <a:gd name="p0x6" fmla="*/ 3060 w 3060"/>
              <a:gd name="p0y6" fmla="*/ 546 h 600"/>
              <a:gd name="p0x7" fmla="*/ 3006 w 3060"/>
              <a:gd name="p0y7" fmla="*/ 600 h 600"/>
              <a:gd name="p0x8" fmla="*/ 2940 w 3060"/>
              <a:gd name="p0y8" fmla="*/ 600 h 600"/>
              <a:gd name="p0x9" fmla="*/ 120 w 3060"/>
              <a:gd name="p0y9" fmla="*/ 600 h 600"/>
              <a:gd name="p0x10" fmla="*/ 53 w 3060"/>
              <a:gd name="p0y10" fmla="*/ 600 h 600"/>
              <a:gd name="p0x11" fmla="*/ 0 w 3060"/>
              <a:gd name="p0y11" fmla="*/ 546 h 600"/>
              <a:gd name="p0x12" fmla="*/ 0 w 3060"/>
              <a:gd name="p0y12" fmla="*/ 480 h 600"/>
              <a:gd name="p0x13" fmla="*/ 0 w 3060"/>
              <a:gd name="p0y13" fmla="*/ 120 h 600"/>
              <a:gd name="p0x14" fmla="*/ 0 w 3060"/>
              <a:gd name="p0y14" fmla="*/ 53 h 600"/>
              <a:gd name="p0x15" fmla="*/ 53 w 3060"/>
              <a:gd name="p0y15" fmla="*/ 0 h 600"/>
              <a:gd name="p0x16" fmla="*/ 120 w 3060"/>
              <a:gd name="p0y16" fmla="*/ 0 h 600"/>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EFFDF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2000"/>
          </a:p>
        </p:txBody>
      </p:sp>
      <p:sp>
        <p:nvSpPr>
          <p:cNvPr id="25" name="文本框 24"/>
          <p:cNvSpPr txBox="1"/>
          <p:nvPr>
            <p:custDataLst>
              <p:tags r:id="rId27"/>
            </p:custDataLst>
          </p:nvPr>
        </p:nvSpPr>
        <p:spPr>
          <a:xfrm>
            <a:off x="3608146" y="4438448"/>
            <a:ext cx="1886026" cy="228600"/>
          </a:xfrm>
          <a:prstGeom prst="rect">
            <a:avLst/>
          </a:prstGeom>
          <a:noFill/>
        </p:spPr>
        <p:txBody>
          <a:bodyPr wrap="square" lIns="0" tIns="0" rIns="0" bIns="0" rtlCol="0" anchor="t">
            <a:noAutofit/>
          </a:bodyPr>
          <a:lstStyle/>
          <a:p>
            <a:pPr algn="l"/>
            <a:r>
              <a:rPr sz="1400">
                <a:solidFill>
                  <a:srgbClr val="295B6F"/>
                </a:solidFill>
                <a:latin typeface="微软雅黑" panose="020B0503020204020204" charset="-122"/>
                <a:ea typeface="微软雅黑" panose="020B0503020204020204" charset="-122"/>
              </a:rPr>
              <a:t>归口管理部门</a:t>
            </a:r>
            <a:endParaRPr sz="1400">
              <a:solidFill>
                <a:srgbClr val="295B6F"/>
              </a:solidFill>
              <a:latin typeface="微软雅黑" panose="020B0503020204020204" charset="-122"/>
              <a:ea typeface="微软雅黑" panose="020B0503020204020204" charset="-122"/>
            </a:endParaRPr>
          </a:p>
        </p:txBody>
      </p:sp>
      <p:pic>
        <p:nvPicPr>
          <p:cNvPr id="26" name="图片 25"/>
          <p:cNvPicPr>
            <a:picLocks noChangeAspect="1"/>
          </p:cNvPicPr>
          <p:nvPr>
            <p:custDataLst>
              <p:tags r:id="rId28"/>
            </p:custDataLst>
          </p:nvPr>
        </p:nvPicPr>
        <p:blipFill>
          <a:blip r:embed="rId12">
            <a:extLst>
              <a:ext uri="{96DAC541-7B7A-43D3-8B79-37D633B846F1}">
                <asvg:svgBlip xmlns:asvg="http://schemas.microsoft.com/office/drawing/2016/SVG/main" r:embed="rId13"/>
              </a:ext>
            </a:extLst>
          </a:blip>
          <a:srcRect t="-16667" b="-16667"/>
          <a:stretch>
            <a:fillRect/>
          </a:stretch>
        </p:blipFill>
        <p:spPr>
          <a:xfrm>
            <a:off x="4908550" y="4476548"/>
            <a:ext cx="152400" cy="152400"/>
          </a:xfrm>
          <a:prstGeom prst="rect">
            <a:avLst/>
          </a:prstGeom>
        </p:spPr>
      </p:pic>
      <p:sp>
        <p:nvSpPr>
          <p:cNvPr id="27" name="任意多边形 26"/>
          <p:cNvSpPr/>
          <p:nvPr>
            <p:custDataLst>
              <p:tags r:id="rId29"/>
            </p:custDataLst>
          </p:nvPr>
        </p:nvSpPr>
        <p:spPr>
          <a:xfrm>
            <a:off x="802005" y="4828973"/>
            <a:ext cx="914400" cy="381000"/>
          </a:xfrm>
          <a:custGeom>
            <a:avLst/>
            <a:gdLst>
              <a:gd name="sw" fmla="*/ 1 w 1440"/>
              <a:gd name="sh" fmla="*/ 1 h 600"/>
              <a:gd name="mins" fmla="min sw sh"/>
              <a:gd name="dsw" fmla="+- 0 sw mins"/>
              <a:gd name="dsh" fmla="+- 0 sh mins"/>
              <a:gd name="p0x0" fmla="*/ 120 w 1440"/>
              <a:gd name="p0y0" fmla="*/ 0 h 600"/>
              <a:gd name="p0x1" fmla="*/ 1320 w 1440"/>
              <a:gd name="p0y1" fmla="*/ 0 h 600"/>
              <a:gd name="p0x2" fmla="*/ 1386 w 1440"/>
              <a:gd name="p0y2" fmla="*/ 0 h 600"/>
              <a:gd name="p0x3" fmla="*/ 1440 w 1440"/>
              <a:gd name="p0y3" fmla="*/ 53 h 600"/>
              <a:gd name="p0x4" fmla="*/ 1440 w 1440"/>
              <a:gd name="p0y4" fmla="*/ 120 h 600"/>
              <a:gd name="p0x5" fmla="*/ 1440 w 1440"/>
              <a:gd name="p0y5" fmla="*/ 480 h 600"/>
              <a:gd name="p0x6" fmla="*/ 1440 w 1440"/>
              <a:gd name="p0y6" fmla="*/ 546 h 600"/>
              <a:gd name="p0x7" fmla="*/ 1386 w 1440"/>
              <a:gd name="p0y7" fmla="*/ 600 h 600"/>
              <a:gd name="p0x8" fmla="*/ 1320 w 1440"/>
              <a:gd name="p0y8" fmla="*/ 600 h 600"/>
              <a:gd name="p0x9" fmla="*/ 120 w 1440"/>
              <a:gd name="p0y9" fmla="*/ 600 h 600"/>
              <a:gd name="p0x10" fmla="*/ 53 w 1440"/>
              <a:gd name="p0y10" fmla="*/ 600 h 600"/>
              <a:gd name="p0x11" fmla="*/ 0 w 1440"/>
              <a:gd name="p0y11" fmla="*/ 546 h 600"/>
              <a:gd name="p0x12" fmla="*/ 0 w 1440"/>
              <a:gd name="p0y12" fmla="*/ 480 h 600"/>
              <a:gd name="p0x13" fmla="*/ 0 w 1440"/>
              <a:gd name="p0y13" fmla="*/ 120 h 600"/>
              <a:gd name="p0x14" fmla="*/ 0 w 1440"/>
              <a:gd name="p0y14" fmla="*/ 53 h 600"/>
              <a:gd name="p0x15" fmla="*/ 53 w 1440"/>
              <a:gd name="p0y15" fmla="*/ 0 h 600"/>
              <a:gd name="p0x16" fmla="*/ 120 w 1440"/>
              <a:gd name="p0y16" fmla="*/ 0 h 600"/>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EFFDF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2000"/>
          </a:p>
        </p:txBody>
      </p:sp>
      <p:sp>
        <p:nvSpPr>
          <p:cNvPr id="28" name="文本框 27"/>
          <p:cNvSpPr txBox="1"/>
          <p:nvPr>
            <p:custDataLst>
              <p:tags r:id="rId30"/>
            </p:custDataLst>
          </p:nvPr>
        </p:nvSpPr>
        <p:spPr>
          <a:xfrm>
            <a:off x="916457" y="4905173"/>
            <a:ext cx="857326" cy="228600"/>
          </a:xfrm>
          <a:prstGeom prst="rect">
            <a:avLst/>
          </a:prstGeom>
          <a:noFill/>
        </p:spPr>
        <p:txBody>
          <a:bodyPr wrap="square" lIns="0" tIns="0" rIns="0" bIns="0" rtlCol="0" anchor="t">
            <a:noAutofit/>
          </a:bodyPr>
          <a:lstStyle/>
          <a:p>
            <a:pPr algn="l"/>
            <a:r>
              <a:rPr sz="1400" dirty="0">
                <a:solidFill>
                  <a:srgbClr val="295B6F"/>
                </a:solidFill>
                <a:latin typeface="微软雅黑" panose="020B0503020204020204" charset="-122"/>
                <a:ea typeface="微软雅黑" panose="020B0503020204020204" charset="-122"/>
              </a:rPr>
              <a:t>采</a:t>
            </a:r>
            <a:r>
              <a:rPr lang="zh-CN" altLang="en-US" sz="1400" dirty="0">
                <a:solidFill>
                  <a:srgbClr val="295B6F"/>
                </a:solidFill>
                <a:latin typeface="微软雅黑" panose="020B0503020204020204" charset="-122"/>
                <a:ea typeface="微软雅黑" panose="020B0503020204020204" charset="-122"/>
              </a:rPr>
              <a:t>管</a:t>
            </a:r>
            <a:r>
              <a:rPr sz="1400" dirty="0" err="1">
                <a:solidFill>
                  <a:srgbClr val="295B6F"/>
                </a:solidFill>
                <a:latin typeface="微软雅黑" panose="020B0503020204020204" charset="-122"/>
                <a:ea typeface="微软雅黑" panose="020B0503020204020204" charset="-122"/>
              </a:rPr>
              <a:t>中心</a:t>
            </a:r>
            <a:endParaRPr sz="1400" dirty="0">
              <a:solidFill>
                <a:srgbClr val="295B6F"/>
              </a:solidFill>
              <a:latin typeface="微软雅黑" panose="020B0503020204020204" charset="-122"/>
              <a:ea typeface="微软雅黑" panose="020B0503020204020204" charset="-122"/>
            </a:endParaRPr>
          </a:p>
        </p:txBody>
      </p:sp>
      <p:pic>
        <p:nvPicPr>
          <p:cNvPr id="29" name="图片 28"/>
          <p:cNvPicPr>
            <a:picLocks noChangeAspect="1"/>
          </p:cNvPicPr>
          <p:nvPr>
            <p:custDataLst>
              <p:tags r:id="rId31"/>
            </p:custDataLst>
          </p:nvPr>
        </p:nvPicPr>
        <p:blipFill>
          <a:blip r:embed="rId12">
            <a:extLst>
              <a:ext uri="{96DAC541-7B7A-43D3-8B79-37D633B846F1}">
                <asvg:svgBlip xmlns:asvg="http://schemas.microsoft.com/office/drawing/2016/SVG/main" r:embed="rId13"/>
              </a:ext>
            </a:extLst>
          </a:blip>
          <a:srcRect t="-16667" b="-16667"/>
          <a:stretch>
            <a:fillRect/>
          </a:stretch>
        </p:blipFill>
        <p:spPr>
          <a:xfrm>
            <a:off x="1773555" y="4943273"/>
            <a:ext cx="152400" cy="152400"/>
          </a:xfrm>
          <a:prstGeom prst="rect">
            <a:avLst/>
          </a:prstGeom>
        </p:spPr>
      </p:pic>
      <p:sp>
        <p:nvSpPr>
          <p:cNvPr id="30" name="任意多边形 29"/>
          <p:cNvSpPr/>
          <p:nvPr>
            <p:custDataLst>
              <p:tags r:id="rId32"/>
            </p:custDataLst>
          </p:nvPr>
        </p:nvSpPr>
        <p:spPr>
          <a:xfrm>
            <a:off x="2066925" y="4828973"/>
            <a:ext cx="742950" cy="381000"/>
          </a:xfrm>
          <a:custGeom>
            <a:avLst/>
            <a:gdLst>
              <a:gd name="sw" fmla="*/ 1 w 1170"/>
              <a:gd name="sh" fmla="*/ 1 h 600"/>
              <a:gd name="mins" fmla="min sw sh"/>
              <a:gd name="dsw" fmla="+- 0 sw mins"/>
              <a:gd name="dsh" fmla="+- 0 sh mins"/>
              <a:gd name="p0x0" fmla="*/ 120 w 1170"/>
              <a:gd name="p0y0" fmla="*/ 0 h 600"/>
              <a:gd name="p0x1" fmla="*/ 1050 w 1170"/>
              <a:gd name="p0y1" fmla="*/ 0 h 600"/>
              <a:gd name="p0x2" fmla="*/ 1116 w 1170"/>
              <a:gd name="p0y2" fmla="*/ 0 h 600"/>
              <a:gd name="p0x3" fmla="*/ 1170 w 1170"/>
              <a:gd name="p0y3" fmla="*/ 53 h 600"/>
              <a:gd name="p0x4" fmla="*/ 1170 w 1170"/>
              <a:gd name="p0y4" fmla="*/ 120 h 600"/>
              <a:gd name="p0x5" fmla="*/ 1170 w 1170"/>
              <a:gd name="p0y5" fmla="*/ 480 h 600"/>
              <a:gd name="p0x6" fmla="*/ 1170 w 1170"/>
              <a:gd name="p0y6" fmla="*/ 546 h 600"/>
              <a:gd name="p0x7" fmla="*/ 1116 w 1170"/>
              <a:gd name="p0y7" fmla="*/ 600 h 600"/>
              <a:gd name="p0x8" fmla="*/ 1050 w 1170"/>
              <a:gd name="p0y8" fmla="*/ 600 h 600"/>
              <a:gd name="p0x9" fmla="*/ 120 w 1170"/>
              <a:gd name="p0y9" fmla="*/ 600 h 600"/>
              <a:gd name="p0x10" fmla="*/ 53 w 1170"/>
              <a:gd name="p0y10" fmla="*/ 600 h 600"/>
              <a:gd name="p0x11" fmla="*/ 0 w 1170"/>
              <a:gd name="p0y11" fmla="*/ 546 h 600"/>
              <a:gd name="p0x12" fmla="*/ 0 w 1170"/>
              <a:gd name="p0y12" fmla="*/ 480 h 600"/>
              <a:gd name="p0x13" fmla="*/ 0 w 1170"/>
              <a:gd name="p0y13" fmla="*/ 120 h 600"/>
              <a:gd name="p0x14" fmla="*/ 0 w 1170"/>
              <a:gd name="p0y14" fmla="*/ 53 h 600"/>
              <a:gd name="p0x15" fmla="*/ 53 w 1170"/>
              <a:gd name="p0y15" fmla="*/ 0 h 600"/>
              <a:gd name="p0x16" fmla="*/ 120 w 1170"/>
              <a:gd name="p0y16" fmla="*/ 0 h 600"/>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EFFDF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2000"/>
          </a:p>
        </p:txBody>
      </p:sp>
      <p:sp>
        <p:nvSpPr>
          <p:cNvPr id="31" name="文本框 30"/>
          <p:cNvSpPr txBox="1"/>
          <p:nvPr>
            <p:custDataLst>
              <p:tags r:id="rId33"/>
            </p:custDataLst>
          </p:nvPr>
        </p:nvSpPr>
        <p:spPr>
          <a:xfrm>
            <a:off x="2181225" y="4905173"/>
            <a:ext cx="685876" cy="228600"/>
          </a:xfrm>
          <a:prstGeom prst="rect">
            <a:avLst/>
          </a:prstGeom>
          <a:noFill/>
        </p:spPr>
        <p:txBody>
          <a:bodyPr wrap="square" lIns="0" tIns="0" rIns="0" bIns="0" rtlCol="0" anchor="t">
            <a:noAutofit/>
          </a:bodyPr>
          <a:lstStyle/>
          <a:p>
            <a:pPr algn="l"/>
            <a:r>
              <a:rPr sz="1400">
                <a:solidFill>
                  <a:srgbClr val="295B6F"/>
                </a:solidFill>
                <a:latin typeface="微软雅黑" panose="020B0503020204020204" charset="-122"/>
                <a:ea typeface="微软雅黑" panose="020B0503020204020204" charset="-122"/>
              </a:rPr>
              <a:t>校领导</a:t>
            </a:r>
            <a:endParaRPr sz="1400">
              <a:solidFill>
                <a:srgbClr val="295B6F"/>
              </a:solidFill>
              <a:latin typeface="微软雅黑" panose="020B0503020204020204" charset="-122"/>
              <a:ea typeface="微软雅黑" panose="020B0503020204020204" charset="-122"/>
            </a:endParaRPr>
          </a:p>
        </p:txBody>
      </p:sp>
      <p:sp>
        <p:nvSpPr>
          <p:cNvPr id="32" name="任意多边形 31"/>
          <p:cNvSpPr/>
          <p:nvPr>
            <p:custDataLst>
              <p:tags r:id="rId34"/>
            </p:custDataLst>
          </p:nvPr>
        </p:nvSpPr>
        <p:spPr>
          <a:xfrm>
            <a:off x="6233795" y="1109345"/>
            <a:ext cx="5381625" cy="5362575"/>
          </a:xfrm>
          <a:custGeom>
            <a:avLst/>
            <a:gdLst>
              <a:gd name="sw" fmla="*/ 1 w 8475"/>
              <a:gd name="sh" fmla="*/ 1 h 8445"/>
              <a:gd name="mins" fmla="min sw sh"/>
              <a:gd name="dsw" fmla="+- 0 sw mins"/>
              <a:gd name="dsh" fmla="+- 0 sh mins"/>
              <a:gd name="p0x0" fmla="*/ 120 w 8475"/>
              <a:gd name="p0y0" fmla="*/ 0 h 8445"/>
              <a:gd name="p0x1" fmla="*/ 8355 w 8475"/>
              <a:gd name="p0y1" fmla="*/ 0 h 8445"/>
              <a:gd name="p0x2" fmla="*/ 8421 w 8475"/>
              <a:gd name="p0y2" fmla="*/ 0 h 8445"/>
              <a:gd name="p0x3" fmla="*/ 8475 w 8475"/>
              <a:gd name="p0y3" fmla="*/ 53 h 8445"/>
              <a:gd name="p0x4" fmla="*/ 8475 w 8475"/>
              <a:gd name="p0y4" fmla="*/ 120 h 8445"/>
              <a:gd name="p0x5" fmla="*/ 8475 w 8475"/>
              <a:gd name="p0y5" fmla="*/ 8325 h 8445"/>
              <a:gd name="p0x6" fmla="*/ 8475 w 8475"/>
              <a:gd name="p0y6" fmla="*/ 8391 h 8445"/>
              <a:gd name="p0x7" fmla="*/ 8421 w 8475"/>
              <a:gd name="p0y7" fmla="*/ 8445 h 8445"/>
              <a:gd name="p0x8" fmla="*/ 8355 w 8475"/>
              <a:gd name="p0y8" fmla="*/ 8445 h 8445"/>
              <a:gd name="p0x9" fmla="*/ 120 w 8475"/>
              <a:gd name="p0y9" fmla="*/ 8445 h 8445"/>
              <a:gd name="p0x10" fmla="*/ 53 w 8475"/>
              <a:gd name="p0y10" fmla="*/ 8445 h 8445"/>
              <a:gd name="p0x11" fmla="*/ 0 w 8475"/>
              <a:gd name="p0y11" fmla="*/ 8391 h 8445"/>
              <a:gd name="p0x12" fmla="*/ 0 w 8475"/>
              <a:gd name="p0y12" fmla="*/ 8325 h 8445"/>
              <a:gd name="p0x13" fmla="*/ 0 w 8475"/>
              <a:gd name="p0y13" fmla="*/ 120 h 8445"/>
              <a:gd name="p0x14" fmla="*/ 0 w 8475"/>
              <a:gd name="p0y14" fmla="*/ 53 h 8445"/>
              <a:gd name="p0x15" fmla="*/ 53 w 8475"/>
              <a:gd name="p0y15" fmla="*/ 0 h 8445"/>
              <a:gd name="p0x16" fmla="*/ 120 w 8475"/>
              <a:gd name="p0y16" fmla="*/ 0 h 8445"/>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46BDFA"/>
          </a:solidFill>
          <a:ln w="9525" cmpd="sng">
            <a:solidFill>
              <a:srgbClr val="C8EEFA"/>
            </a:soli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3" name="任意多边形 32"/>
          <p:cNvSpPr/>
          <p:nvPr>
            <p:custDataLst>
              <p:tags r:id="rId35"/>
            </p:custDataLst>
          </p:nvPr>
        </p:nvSpPr>
        <p:spPr>
          <a:xfrm>
            <a:off x="6429375" y="1304925"/>
            <a:ext cx="419100" cy="419100"/>
          </a:xfrm>
          <a:custGeom>
            <a:avLst/>
            <a:gdLst>
              <a:gd name="sw" fmla="*/ 1 w 660"/>
              <a:gd name="sh" fmla="*/ 1 h 660"/>
              <a:gd name="mins" fmla="min sw sh"/>
              <a:gd name="dsw" fmla="+- 0 sw mins"/>
              <a:gd name="dsh" fmla="+- 0 sh mins"/>
              <a:gd name="p0x0" fmla="*/ 120 w 660"/>
              <a:gd name="p0y0" fmla="*/ 0 h 660"/>
              <a:gd name="p0x1" fmla="*/ 540 w 660"/>
              <a:gd name="p0y1" fmla="*/ 0 h 660"/>
              <a:gd name="p0x2" fmla="*/ 606 w 660"/>
              <a:gd name="p0y2" fmla="*/ 0 h 660"/>
              <a:gd name="p0x3" fmla="*/ 660 w 660"/>
              <a:gd name="p0y3" fmla="*/ 53 h 660"/>
              <a:gd name="p0x4" fmla="*/ 660 w 660"/>
              <a:gd name="p0y4" fmla="*/ 120 h 660"/>
              <a:gd name="p0x5" fmla="*/ 660 w 660"/>
              <a:gd name="p0y5" fmla="*/ 540 h 660"/>
              <a:gd name="p0x6" fmla="*/ 660 w 660"/>
              <a:gd name="p0y6" fmla="*/ 606 h 660"/>
              <a:gd name="p0x7" fmla="*/ 606 w 660"/>
              <a:gd name="p0y7" fmla="*/ 660 h 660"/>
              <a:gd name="p0x8" fmla="*/ 540 w 660"/>
              <a:gd name="p0y8" fmla="*/ 660 h 660"/>
              <a:gd name="p0x9" fmla="*/ 120 w 660"/>
              <a:gd name="p0y9" fmla="*/ 660 h 660"/>
              <a:gd name="p0x10" fmla="*/ 53 w 660"/>
              <a:gd name="p0y10" fmla="*/ 660 h 660"/>
              <a:gd name="p0x11" fmla="*/ 0 w 660"/>
              <a:gd name="p0y11" fmla="*/ 606 h 660"/>
              <a:gd name="p0x12" fmla="*/ 0 w 660"/>
              <a:gd name="p0y12" fmla="*/ 540 h 660"/>
              <a:gd name="p0x13" fmla="*/ 0 w 660"/>
              <a:gd name="p0y13" fmla="*/ 120 h 660"/>
              <a:gd name="p0x14" fmla="*/ 0 w 660"/>
              <a:gd name="p0y14" fmla="*/ 53 h 660"/>
              <a:gd name="p0x15" fmla="*/ 53 w 660"/>
              <a:gd name="p0y15" fmla="*/ 0 h 660"/>
              <a:gd name="p0x16" fmla="*/ 120 w 660"/>
              <a:gd name="p0y16" fmla="*/ 0 h 660"/>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DDF3FE"/>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pic>
        <p:nvPicPr>
          <p:cNvPr id="34" name="图片 33"/>
          <p:cNvPicPr>
            <a:picLocks noChangeAspect="1"/>
          </p:cNvPicPr>
          <p:nvPr>
            <p:custDataLst>
              <p:tags r:id="rId36"/>
            </p:custDataLst>
          </p:nvPr>
        </p:nvPicPr>
        <p:blipFill>
          <a:blip r:embed="rId37">
            <a:extLst>
              <a:ext uri="{96DAC541-7B7A-43D3-8B79-37D633B846F1}">
                <asvg:svgBlip xmlns:asvg="http://schemas.microsoft.com/office/drawing/2016/SVG/main" r:embed="rId38"/>
              </a:ext>
            </a:extLst>
          </a:blip>
          <a:srcRect l="-2000" t="-3067" r="-2000" b="-3067"/>
          <a:stretch>
            <a:fillRect/>
          </a:stretch>
        </p:blipFill>
        <p:spPr>
          <a:xfrm>
            <a:off x="6515100" y="1385570"/>
            <a:ext cx="247650" cy="252730"/>
          </a:xfrm>
          <a:prstGeom prst="rect">
            <a:avLst/>
          </a:prstGeom>
        </p:spPr>
      </p:pic>
      <p:sp>
        <p:nvSpPr>
          <p:cNvPr id="35" name="文本框 34"/>
          <p:cNvSpPr txBox="1"/>
          <p:nvPr>
            <p:custDataLst>
              <p:tags r:id="rId39"/>
            </p:custDataLst>
          </p:nvPr>
        </p:nvSpPr>
        <p:spPr>
          <a:xfrm>
            <a:off x="6962775" y="1331595"/>
            <a:ext cx="2133600" cy="365760"/>
          </a:xfrm>
          <a:prstGeom prst="rect">
            <a:avLst/>
          </a:prstGeom>
          <a:noFill/>
        </p:spPr>
        <p:txBody>
          <a:bodyPr wrap="square" lIns="0" tIns="0" rIns="0" bIns="0" rtlCol="0" anchor="t">
            <a:noAutofit/>
          </a:bodyPr>
          <a:lstStyle/>
          <a:p>
            <a:pPr algn="l">
              <a:lnSpc>
                <a:spcPct val="104000"/>
              </a:lnSpc>
            </a:pPr>
            <a:r>
              <a:rPr sz="2100" b="1">
                <a:solidFill>
                  <a:srgbClr val="FFFFFF"/>
                </a:solidFill>
                <a:latin typeface="微软雅黑" panose="020B0503020204020204" charset="-122"/>
                <a:ea typeface="微软雅黑" panose="020B0503020204020204" charset="-122"/>
              </a:rPr>
              <a:t>新制度审批流程</a:t>
            </a:r>
            <a:endParaRPr sz="2100" b="1">
              <a:solidFill>
                <a:srgbClr val="FFFFFF"/>
              </a:solidFill>
              <a:latin typeface="微软雅黑" panose="020B0503020204020204" charset="-122"/>
              <a:ea typeface="微软雅黑" panose="020B0503020204020204" charset="-122"/>
            </a:endParaRPr>
          </a:p>
        </p:txBody>
      </p:sp>
      <p:sp>
        <p:nvSpPr>
          <p:cNvPr id="36" name="文本框 35"/>
          <p:cNvSpPr txBox="1"/>
          <p:nvPr>
            <p:custDataLst>
              <p:tags r:id="rId40"/>
            </p:custDataLst>
          </p:nvPr>
        </p:nvSpPr>
        <p:spPr>
          <a:xfrm>
            <a:off x="6429375" y="2183130"/>
            <a:ext cx="4991100" cy="228600"/>
          </a:xfrm>
          <a:prstGeom prst="rect">
            <a:avLst/>
          </a:prstGeom>
          <a:noFill/>
        </p:spPr>
        <p:txBody>
          <a:bodyPr wrap="square" lIns="0" tIns="0" rIns="0" bIns="0" rtlCol="0" anchor="t">
            <a:noAutofit/>
          </a:bodyPr>
          <a:lstStyle/>
          <a:p>
            <a:pPr algn="l"/>
            <a:r>
              <a:rPr sz="1350">
                <a:solidFill>
                  <a:srgbClr val="FFFFFF"/>
                </a:solidFill>
                <a:latin typeface="微软雅黑" panose="020B0503020204020204" charset="-122"/>
                <a:ea typeface="微软雅黑" panose="020B0503020204020204" charset="-122"/>
              </a:rPr>
              <a:t>采购实施计划审批</a:t>
            </a:r>
            <a:endParaRPr sz="1350">
              <a:solidFill>
                <a:srgbClr val="FFFFFF"/>
              </a:solidFill>
              <a:latin typeface="微软雅黑" panose="020B0503020204020204" charset="-122"/>
              <a:ea typeface="微软雅黑" panose="020B0503020204020204" charset="-122"/>
            </a:endParaRPr>
          </a:p>
        </p:txBody>
      </p:sp>
      <p:sp>
        <p:nvSpPr>
          <p:cNvPr id="37" name="任意多边形 36"/>
          <p:cNvSpPr/>
          <p:nvPr>
            <p:custDataLst>
              <p:tags r:id="rId41"/>
            </p:custDataLst>
          </p:nvPr>
        </p:nvSpPr>
        <p:spPr>
          <a:xfrm>
            <a:off x="6429375" y="2487930"/>
            <a:ext cx="1338580" cy="381000"/>
          </a:xfrm>
          <a:custGeom>
            <a:avLst/>
            <a:gdLst>
              <a:gd name="sw" fmla="*/ 1 w 3060"/>
              <a:gd name="sh" fmla="*/ 1 h 600"/>
              <a:gd name="mins" fmla="min sw sh"/>
              <a:gd name="dsw" fmla="+- 0 sw mins"/>
              <a:gd name="dsh" fmla="+- 0 sh mins"/>
              <a:gd name="p0x0" fmla="*/ 120 w 3060"/>
              <a:gd name="p0y0" fmla="*/ 0 h 600"/>
              <a:gd name="p0x1" fmla="*/ 2940 w 3060"/>
              <a:gd name="p0y1" fmla="*/ 0 h 600"/>
              <a:gd name="p0x2" fmla="*/ 3006 w 3060"/>
              <a:gd name="p0y2" fmla="*/ 0 h 600"/>
              <a:gd name="p0x3" fmla="*/ 3060 w 3060"/>
              <a:gd name="p0y3" fmla="*/ 53 h 600"/>
              <a:gd name="p0x4" fmla="*/ 3060 w 3060"/>
              <a:gd name="p0y4" fmla="*/ 120 h 600"/>
              <a:gd name="p0x5" fmla="*/ 3060 w 3060"/>
              <a:gd name="p0y5" fmla="*/ 480 h 600"/>
              <a:gd name="p0x6" fmla="*/ 3060 w 3060"/>
              <a:gd name="p0y6" fmla="*/ 546 h 600"/>
              <a:gd name="p0x7" fmla="*/ 3006 w 3060"/>
              <a:gd name="p0y7" fmla="*/ 600 h 600"/>
              <a:gd name="p0x8" fmla="*/ 2940 w 3060"/>
              <a:gd name="p0y8" fmla="*/ 600 h 600"/>
              <a:gd name="p0x9" fmla="*/ 120 w 3060"/>
              <a:gd name="p0y9" fmla="*/ 600 h 600"/>
              <a:gd name="p0x10" fmla="*/ 53 w 3060"/>
              <a:gd name="p0y10" fmla="*/ 600 h 600"/>
              <a:gd name="p0x11" fmla="*/ 0 w 3060"/>
              <a:gd name="p0y11" fmla="*/ 546 h 600"/>
              <a:gd name="p0x12" fmla="*/ 0 w 3060"/>
              <a:gd name="p0y12" fmla="*/ 480 h 600"/>
              <a:gd name="p0x13" fmla="*/ 0 w 3060"/>
              <a:gd name="p0y13" fmla="*/ 120 h 600"/>
              <a:gd name="p0x14" fmla="*/ 0 w 3060"/>
              <a:gd name="p0y14" fmla="*/ 53 h 600"/>
              <a:gd name="p0x15" fmla="*/ 53 w 3060"/>
              <a:gd name="p0y15" fmla="*/ 0 h 600"/>
              <a:gd name="p0x16" fmla="*/ 120 w 3060"/>
              <a:gd name="p0y16" fmla="*/ 0 h 600"/>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DDF3FE"/>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8" name="文本框 37"/>
          <p:cNvSpPr txBox="1"/>
          <p:nvPr>
            <p:custDataLst>
              <p:tags r:id="rId42"/>
            </p:custDataLst>
          </p:nvPr>
        </p:nvSpPr>
        <p:spPr>
          <a:xfrm>
            <a:off x="6543675" y="2564130"/>
            <a:ext cx="1181100" cy="228600"/>
          </a:xfrm>
          <a:prstGeom prst="rect">
            <a:avLst/>
          </a:prstGeom>
          <a:noFill/>
        </p:spPr>
        <p:txBody>
          <a:bodyPr wrap="square" lIns="0" tIns="0" rIns="0" bIns="0" rtlCol="0" anchor="t">
            <a:noAutofit/>
          </a:bodyPr>
          <a:lstStyle/>
          <a:p>
            <a:pPr algn="l"/>
            <a:r>
              <a:rPr lang="zh-CN" sz="1350">
                <a:solidFill>
                  <a:srgbClr val="0A5578"/>
                </a:solidFill>
                <a:latin typeface="微软雅黑" panose="020B0503020204020204" charset="-122"/>
                <a:ea typeface="微软雅黑" panose="020B0503020204020204" charset="-122"/>
              </a:rPr>
              <a:t>采购实施部门</a:t>
            </a:r>
            <a:endParaRPr lang="en-US" altLang="zh-CN" sz="1350">
              <a:solidFill>
                <a:srgbClr val="0A5578"/>
              </a:solidFill>
              <a:latin typeface="微软雅黑" panose="020B0503020204020204" charset="-122"/>
              <a:ea typeface="微软雅黑" panose="020B0503020204020204" charset="-122"/>
            </a:endParaRPr>
          </a:p>
        </p:txBody>
      </p:sp>
      <p:pic>
        <p:nvPicPr>
          <p:cNvPr id="39" name="图片 38"/>
          <p:cNvPicPr>
            <a:picLocks noChangeAspect="1"/>
          </p:cNvPicPr>
          <p:nvPr>
            <p:custDataLst>
              <p:tags r:id="rId43"/>
            </p:custDataLst>
          </p:nvPr>
        </p:nvPicPr>
        <p:blipFill>
          <a:blip r:embed="rId44">
            <a:extLst>
              <a:ext uri="{96DAC541-7B7A-43D3-8B79-37D633B846F1}">
                <asvg:svgBlip xmlns:asvg="http://schemas.microsoft.com/office/drawing/2016/SVG/main" r:embed="rId45"/>
              </a:ext>
            </a:extLst>
          </a:blip>
          <a:srcRect t="-16667" b="-16667"/>
          <a:stretch>
            <a:fillRect/>
          </a:stretch>
        </p:blipFill>
        <p:spPr>
          <a:xfrm>
            <a:off x="7896225" y="2602230"/>
            <a:ext cx="152400" cy="152400"/>
          </a:xfrm>
          <a:prstGeom prst="rect">
            <a:avLst/>
          </a:prstGeom>
        </p:spPr>
      </p:pic>
      <p:sp>
        <p:nvSpPr>
          <p:cNvPr id="40" name="任意多边形 39"/>
          <p:cNvSpPr/>
          <p:nvPr>
            <p:custDataLst>
              <p:tags r:id="rId46"/>
            </p:custDataLst>
          </p:nvPr>
        </p:nvSpPr>
        <p:spPr>
          <a:xfrm>
            <a:off x="9581515" y="2487930"/>
            <a:ext cx="742950" cy="381000"/>
          </a:xfrm>
          <a:custGeom>
            <a:avLst/>
            <a:gdLst>
              <a:gd name="sw" fmla="*/ 1 w 1170"/>
              <a:gd name="sh" fmla="*/ 1 h 600"/>
              <a:gd name="mins" fmla="min sw sh"/>
              <a:gd name="dsw" fmla="+- 0 sw mins"/>
              <a:gd name="dsh" fmla="+- 0 sh mins"/>
              <a:gd name="p0x0" fmla="*/ 120 w 1170"/>
              <a:gd name="p0y0" fmla="*/ 0 h 600"/>
              <a:gd name="p0x1" fmla="*/ 1050 w 1170"/>
              <a:gd name="p0y1" fmla="*/ 0 h 600"/>
              <a:gd name="p0x2" fmla="*/ 1116 w 1170"/>
              <a:gd name="p0y2" fmla="*/ 0 h 600"/>
              <a:gd name="p0x3" fmla="*/ 1170 w 1170"/>
              <a:gd name="p0y3" fmla="*/ 53 h 600"/>
              <a:gd name="p0x4" fmla="*/ 1170 w 1170"/>
              <a:gd name="p0y4" fmla="*/ 120 h 600"/>
              <a:gd name="p0x5" fmla="*/ 1170 w 1170"/>
              <a:gd name="p0y5" fmla="*/ 480 h 600"/>
              <a:gd name="p0x6" fmla="*/ 1170 w 1170"/>
              <a:gd name="p0y6" fmla="*/ 546 h 600"/>
              <a:gd name="p0x7" fmla="*/ 1116 w 1170"/>
              <a:gd name="p0y7" fmla="*/ 600 h 600"/>
              <a:gd name="p0x8" fmla="*/ 1050 w 1170"/>
              <a:gd name="p0y8" fmla="*/ 600 h 600"/>
              <a:gd name="p0x9" fmla="*/ 120 w 1170"/>
              <a:gd name="p0y9" fmla="*/ 600 h 600"/>
              <a:gd name="p0x10" fmla="*/ 53 w 1170"/>
              <a:gd name="p0y10" fmla="*/ 600 h 600"/>
              <a:gd name="p0x11" fmla="*/ 0 w 1170"/>
              <a:gd name="p0y11" fmla="*/ 546 h 600"/>
              <a:gd name="p0x12" fmla="*/ 0 w 1170"/>
              <a:gd name="p0y12" fmla="*/ 480 h 600"/>
              <a:gd name="p0x13" fmla="*/ 0 w 1170"/>
              <a:gd name="p0y13" fmla="*/ 120 h 600"/>
              <a:gd name="p0x14" fmla="*/ 0 w 1170"/>
              <a:gd name="p0y14" fmla="*/ 53 h 600"/>
              <a:gd name="p0x15" fmla="*/ 53 w 1170"/>
              <a:gd name="p0y15" fmla="*/ 0 h 600"/>
              <a:gd name="p0x16" fmla="*/ 120 w 1170"/>
              <a:gd name="p0y16" fmla="*/ 0 h 600"/>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DDF3FE"/>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41" name="文本框 40"/>
          <p:cNvSpPr txBox="1"/>
          <p:nvPr>
            <p:custDataLst>
              <p:tags r:id="rId47"/>
            </p:custDataLst>
          </p:nvPr>
        </p:nvSpPr>
        <p:spPr>
          <a:xfrm>
            <a:off x="9695891" y="2564130"/>
            <a:ext cx="685876" cy="228600"/>
          </a:xfrm>
          <a:prstGeom prst="rect">
            <a:avLst/>
          </a:prstGeom>
          <a:noFill/>
        </p:spPr>
        <p:txBody>
          <a:bodyPr wrap="square" lIns="0" tIns="0" rIns="0" bIns="0" rtlCol="0" anchor="t">
            <a:noAutofit/>
          </a:bodyPr>
          <a:lstStyle/>
          <a:p>
            <a:pPr algn="l"/>
            <a:r>
              <a:rPr sz="1350">
                <a:solidFill>
                  <a:srgbClr val="0A5578"/>
                </a:solidFill>
                <a:latin typeface="微软雅黑" panose="020B0503020204020204" charset="-122"/>
                <a:ea typeface="微软雅黑" panose="020B0503020204020204" charset="-122"/>
              </a:rPr>
              <a:t>财务处</a:t>
            </a:r>
            <a:endParaRPr sz="1350">
              <a:solidFill>
                <a:srgbClr val="0A5578"/>
              </a:solidFill>
              <a:latin typeface="微软雅黑" panose="020B0503020204020204" charset="-122"/>
              <a:ea typeface="微软雅黑" panose="020B0503020204020204" charset="-122"/>
            </a:endParaRPr>
          </a:p>
        </p:txBody>
      </p:sp>
      <p:pic>
        <p:nvPicPr>
          <p:cNvPr id="42" name="图片 41"/>
          <p:cNvPicPr>
            <a:picLocks noChangeAspect="1"/>
          </p:cNvPicPr>
          <p:nvPr>
            <p:custDataLst>
              <p:tags r:id="rId48"/>
            </p:custDataLst>
          </p:nvPr>
        </p:nvPicPr>
        <p:blipFill>
          <a:blip r:embed="rId44">
            <a:extLst>
              <a:ext uri="{96DAC541-7B7A-43D3-8B79-37D633B846F1}">
                <asvg:svgBlip xmlns:asvg="http://schemas.microsoft.com/office/drawing/2016/SVG/main" r:embed="rId45"/>
              </a:ext>
            </a:extLst>
          </a:blip>
          <a:srcRect t="-16667" b="-16667"/>
          <a:stretch>
            <a:fillRect/>
          </a:stretch>
        </p:blipFill>
        <p:spPr>
          <a:xfrm>
            <a:off x="10476865" y="2602230"/>
            <a:ext cx="152400" cy="152400"/>
          </a:xfrm>
          <a:prstGeom prst="rect">
            <a:avLst/>
          </a:prstGeom>
        </p:spPr>
      </p:pic>
      <p:pic>
        <p:nvPicPr>
          <p:cNvPr id="45" name="图片 44"/>
          <p:cNvPicPr>
            <a:picLocks noChangeAspect="1"/>
          </p:cNvPicPr>
          <p:nvPr>
            <p:custDataLst>
              <p:tags r:id="rId49"/>
            </p:custDataLst>
          </p:nvPr>
        </p:nvPicPr>
        <p:blipFill>
          <a:blip r:embed="rId44">
            <a:extLst>
              <a:ext uri="{96DAC541-7B7A-43D3-8B79-37D633B846F1}">
                <asvg:svgBlip xmlns:asvg="http://schemas.microsoft.com/office/drawing/2016/SVG/main" r:embed="rId45"/>
              </a:ext>
            </a:extLst>
          </a:blip>
          <a:srcRect t="-16667" b="-16667"/>
          <a:stretch>
            <a:fillRect/>
          </a:stretch>
        </p:blipFill>
        <p:spPr>
          <a:xfrm>
            <a:off x="9251950" y="2603500"/>
            <a:ext cx="152400" cy="152400"/>
          </a:xfrm>
          <a:prstGeom prst="rect">
            <a:avLst/>
          </a:prstGeom>
        </p:spPr>
      </p:pic>
      <p:sp>
        <p:nvSpPr>
          <p:cNvPr id="46" name="任意多边形 45"/>
          <p:cNvSpPr/>
          <p:nvPr>
            <p:custDataLst>
              <p:tags r:id="rId50"/>
            </p:custDataLst>
          </p:nvPr>
        </p:nvSpPr>
        <p:spPr>
          <a:xfrm>
            <a:off x="8213725" y="2489200"/>
            <a:ext cx="914400" cy="381000"/>
          </a:xfrm>
          <a:custGeom>
            <a:avLst/>
            <a:gdLst>
              <a:gd name="sw" fmla="*/ 1 w 1440"/>
              <a:gd name="sh" fmla="*/ 1 h 600"/>
              <a:gd name="mins" fmla="min sw sh"/>
              <a:gd name="dsw" fmla="+- 0 sw mins"/>
              <a:gd name="dsh" fmla="+- 0 sh mins"/>
              <a:gd name="p0x0" fmla="*/ 120 w 1440"/>
              <a:gd name="p0y0" fmla="*/ 0 h 600"/>
              <a:gd name="p0x1" fmla="*/ 1320 w 1440"/>
              <a:gd name="p0y1" fmla="*/ 0 h 600"/>
              <a:gd name="p0x2" fmla="*/ 1386 w 1440"/>
              <a:gd name="p0y2" fmla="*/ 0 h 600"/>
              <a:gd name="p0x3" fmla="*/ 1440 w 1440"/>
              <a:gd name="p0y3" fmla="*/ 53 h 600"/>
              <a:gd name="p0x4" fmla="*/ 1440 w 1440"/>
              <a:gd name="p0y4" fmla="*/ 120 h 600"/>
              <a:gd name="p0x5" fmla="*/ 1440 w 1440"/>
              <a:gd name="p0y5" fmla="*/ 480 h 600"/>
              <a:gd name="p0x6" fmla="*/ 1440 w 1440"/>
              <a:gd name="p0y6" fmla="*/ 546 h 600"/>
              <a:gd name="p0x7" fmla="*/ 1386 w 1440"/>
              <a:gd name="p0y7" fmla="*/ 600 h 600"/>
              <a:gd name="p0x8" fmla="*/ 1320 w 1440"/>
              <a:gd name="p0y8" fmla="*/ 600 h 600"/>
              <a:gd name="p0x9" fmla="*/ 120 w 1440"/>
              <a:gd name="p0y9" fmla="*/ 600 h 600"/>
              <a:gd name="p0x10" fmla="*/ 53 w 1440"/>
              <a:gd name="p0y10" fmla="*/ 600 h 600"/>
              <a:gd name="p0x11" fmla="*/ 0 w 1440"/>
              <a:gd name="p0y11" fmla="*/ 546 h 600"/>
              <a:gd name="p0x12" fmla="*/ 0 w 1440"/>
              <a:gd name="p0y12" fmla="*/ 480 h 600"/>
              <a:gd name="p0x13" fmla="*/ 0 w 1440"/>
              <a:gd name="p0y13" fmla="*/ 120 h 600"/>
              <a:gd name="p0x14" fmla="*/ 0 w 1440"/>
              <a:gd name="p0y14" fmla="*/ 53 h 600"/>
              <a:gd name="p0x15" fmla="*/ 53 w 1440"/>
              <a:gd name="p0y15" fmla="*/ 0 h 600"/>
              <a:gd name="p0x16" fmla="*/ 120 w 1440"/>
              <a:gd name="p0y16" fmla="*/ 0 h 600"/>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DDF3FE"/>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47" name="文本框 46"/>
          <p:cNvSpPr txBox="1"/>
          <p:nvPr>
            <p:custDataLst>
              <p:tags r:id="rId51"/>
            </p:custDataLst>
          </p:nvPr>
        </p:nvSpPr>
        <p:spPr>
          <a:xfrm>
            <a:off x="8328025" y="2565400"/>
            <a:ext cx="857326" cy="228600"/>
          </a:xfrm>
          <a:prstGeom prst="rect">
            <a:avLst/>
          </a:prstGeom>
          <a:noFill/>
        </p:spPr>
        <p:txBody>
          <a:bodyPr wrap="square" lIns="0" tIns="0" rIns="0" bIns="0" rtlCol="0" anchor="t">
            <a:noAutofit/>
          </a:bodyPr>
          <a:lstStyle/>
          <a:p>
            <a:pPr algn="l"/>
            <a:r>
              <a:rPr sz="1350">
                <a:solidFill>
                  <a:srgbClr val="0A5578"/>
                </a:solidFill>
                <a:latin typeface="微软雅黑" panose="020B0503020204020204" charset="-122"/>
                <a:ea typeface="微软雅黑" panose="020B0503020204020204" charset="-122"/>
              </a:rPr>
              <a:t>采管中心</a:t>
            </a:r>
            <a:endParaRPr sz="1350">
              <a:solidFill>
                <a:srgbClr val="0A5578"/>
              </a:solidFill>
              <a:latin typeface="微软雅黑" panose="020B0503020204020204" charset="-122"/>
              <a:ea typeface="微软雅黑" panose="020B0503020204020204" charset="-122"/>
            </a:endParaRPr>
          </a:p>
        </p:txBody>
      </p:sp>
      <p:sp>
        <p:nvSpPr>
          <p:cNvPr id="49" name="任意多边形 48"/>
          <p:cNvSpPr/>
          <p:nvPr>
            <p:custDataLst>
              <p:tags r:id="rId52"/>
            </p:custDataLst>
          </p:nvPr>
        </p:nvSpPr>
        <p:spPr>
          <a:xfrm>
            <a:off x="10749204" y="2477453"/>
            <a:ext cx="742950" cy="381000"/>
          </a:xfrm>
          <a:custGeom>
            <a:avLst/>
            <a:gdLst>
              <a:gd name="sw" fmla="*/ 1 w 1170"/>
              <a:gd name="sh" fmla="*/ 1 h 600"/>
              <a:gd name="mins" fmla="min sw sh"/>
              <a:gd name="dsw" fmla="+- 0 sw mins"/>
              <a:gd name="dsh" fmla="+- 0 sh mins"/>
              <a:gd name="p0x0" fmla="*/ 120 w 1170"/>
              <a:gd name="p0y0" fmla="*/ 0 h 600"/>
              <a:gd name="p0x1" fmla="*/ 1050 w 1170"/>
              <a:gd name="p0y1" fmla="*/ 0 h 600"/>
              <a:gd name="p0x2" fmla="*/ 1116 w 1170"/>
              <a:gd name="p0y2" fmla="*/ 0 h 600"/>
              <a:gd name="p0x3" fmla="*/ 1170 w 1170"/>
              <a:gd name="p0y3" fmla="*/ 53 h 600"/>
              <a:gd name="p0x4" fmla="*/ 1170 w 1170"/>
              <a:gd name="p0y4" fmla="*/ 120 h 600"/>
              <a:gd name="p0x5" fmla="*/ 1170 w 1170"/>
              <a:gd name="p0y5" fmla="*/ 480 h 600"/>
              <a:gd name="p0x6" fmla="*/ 1170 w 1170"/>
              <a:gd name="p0y6" fmla="*/ 546 h 600"/>
              <a:gd name="p0x7" fmla="*/ 1116 w 1170"/>
              <a:gd name="p0y7" fmla="*/ 600 h 600"/>
              <a:gd name="p0x8" fmla="*/ 1050 w 1170"/>
              <a:gd name="p0y8" fmla="*/ 600 h 600"/>
              <a:gd name="p0x9" fmla="*/ 120 w 1170"/>
              <a:gd name="p0y9" fmla="*/ 600 h 600"/>
              <a:gd name="p0x10" fmla="*/ 53 w 1170"/>
              <a:gd name="p0y10" fmla="*/ 600 h 600"/>
              <a:gd name="p0x11" fmla="*/ 0 w 1170"/>
              <a:gd name="p0y11" fmla="*/ 546 h 600"/>
              <a:gd name="p0x12" fmla="*/ 0 w 1170"/>
              <a:gd name="p0y12" fmla="*/ 480 h 600"/>
              <a:gd name="p0x13" fmla="*/ 0 w 1170"/>
              <a:gd name="p0y13" fmla="*/ 120 h 600"/>
              <a:gd name="p0x14" fmla="*/ 0 w 1170"/>
              <a:gd name="p0y14" fmla="*/ 53 h 600"/>
              <a:gd name="p0x15" fmla="*/ 53 w 1170"/>
              <a:gd name="p0y15" fmla="*/ 0 h 600"/>
              <a:gd name="p0x16" fmla="*/ 120 w 1170"/>
              <a:gd name="p0y16" fmla="*/ 0 h 600"/>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DDF3FE"/>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50" name="文本框 49"/>
          <p:cNvSpPr txBox="1"/>
          <p:nvPr>
            <p:custDataLst>
              <p:tags r:id="rId53"/>
            </p:custDataLst>
          </p:nvPr>
        </p:nvSpPr>
        <p:spPr>
          <a:xfrm>
            <a:off x="10863580" y="2553653"/>
            <a:ext cx="685876" cy="228600"/>
          </a:xfrm>
          <a:prstGeom prst="rect">
            <a:avLst/>
          </a:prstGeom>
          <a:noFill/>
        </p:spPr>
        <p:txBody>
          <a:bodyPr wrap="square" lIns="0" tIns="0" rIns="0" bIns="0" rtlCol="0" anchor="t">
            <a:noAutofit/>
          </a:bodyPr>
          <a:lstStyle/>
          <a:p>
            <a:pPr algn="l"/>
            <a:r>
              <a:rPr sz="1350" b="1" dirty="0" err="1">
                <a:solidFill>
                  <a:srgbClr val="0A5578"/>
                </a:solidFill>
                <a:latin typeface="微软雅黑" panose="020B0503020204020204" charset="-122"/>
                <a:ea typeface="微软雅黑" panose="020B0503020204020204" charset="-122"/>
              </a:rPr>
              <a:t>校领导</a:t>
            </a:r>
            <a:endParaRPr sz="1350" b="1" dirty="0">
              <a:solidFill>
                <a:srgbClr val="0A5578"/>
              </a:solidFill>
              <a:latin typeface="微软雅黑" panose="020B0503020204020204" charset="-122"/>
              <a:ea typeface="微软雅黑" panose="020B0503020204020204" charset="-122"/>
            </a:endParaRPr>
          </a:p>
        </p:txBody>
      </p:sp>
      <p:pic>
        <p:nvPicPr>
          <p:cNvPr id="51" name="图片 50"/>
          <p:cNvPicPr>
            <a:picLocks noChangeAspect="1"/>
          </p:cNvPicPr>
          <p:nvPr>
            <p:custDataLst>
              <p:tags r:id="rId54"/>
            </p:custDataLst>
          </p:nvPr>
        </p:nvPicPr>
        <p:blipFill>
          <a:blip r:embed="rId55">
            <a:extLst>
              <a:ext uri="{96DAC541-7B7A-43D3-8B79-37D633B846F1}">
                <asvg:svgBlip xmlns:asvg="http://schemas.microsoft.com/office/drawing/2016/SVG/main" r:embed="rId56"/>
              </a:ext>
            </a:extLst>
          </a:blip>
          <a:srcRect/>
          <a:stretch>
            <a:fillRect/>
          </a:stretch>
        </p:blipFill>
        <p:spPr>
          <a:xfrm>
            <a:off x="6562725" y="3135630"/>
            <a:ext cx="152400" cy="152400"/>
          </a:xfrm>
          <a:prstGeom prst="rect">
            <a:avLst/>
          </a:prstGeom>
        </p:spPr>
      </p:pic>
      <p:sp>
        <p:nvSpPr>
          <p:cNvPr id="52" name="文本框 51"/>
          <p:cNvSpPr txBox="1"/>
          <p:nvPr>
            <p:custDataLst>
              <p:tags r:id="rId57"/>
            </p:custDataLst>
          </p:nvPr>
        </p:nvSpPr>
        <p:spPr>
          <a:xfrm>
            <a:off x="6772275" y="3135630"/>
            <a:ext cx="4648200" cy="200025"/>
          </a:xfrm>
          <a:prstGeom prst="rect">
            <a:avLst/>
          </a:prstGeom>
          <a:noFill/>
        </p:spPr>
        <p:txBody>
          <a:bodyPr wrap="square" lIns="0" tIns="0" rIns="0" bIns="0" rtlCol="0" anchor="t">
            <a:noAutofit/>
          </a:bodyPr>
          <a:lstStyle/>
          <a:p>
            <a:pPr algn="l"/>
            <a:r>
              <a:rPr sz="1200">
                <a:solidFill>
                  <a:srgbClr val="FFFFFF"/>
                </a:solidFill>
                <a:latin typeface="微软雅黑" panose="020B0503020204020204" charset="-122"/>
                <a:ea typeface="微软雅黑" panose="020B0503020204020204" charset="-122"/>
              </a:rPr>
              <a:t>新增校领导审批环节，强化大额采购计划的顶层管控</a:t>
            </a:r>
            <a:endParaRPr sz="1200">
              <a:solidFill>
                <a:srgbClr val="FFFFFF"/>
              </a:solidFill>
              <a:latin typeface="微软雅黑" panose="020B0503020204020204" charset="-122"/>
              <a:ea typeface="微软雅黑" panose="020B0503020204020204" charset="-122"/>
            </a:endParaRPr>
          </a:p>
        </p:txBody>
      </p:sp>
      <p:sp>
        <p:nvSpPr>
          <p:cNvPr id="53" name="文本框 52"/>
          <p:cNvSpPr txBox="1"/>
          <p:nvPr>
            <p:custDataLst>
              <p:tags r:id="rId58"/>
            </p:custDataLst>
          </p:nvPr>
        </p:nvSpPr>
        <p:spPr>
          <a:xfrm>
            <a:off x="6429375" y="4057650"/>
            <a:ext cx="4991100" cy="228600"/>
          </a:xfrm>
          <a:prstGeom prst="rect">
            <a:avLst/>
          </a:prstGeom>
          <a:noFill/>
        </p:spPr>
        <p:txBody>
          <a:bodyPr wrap="square" lIns="0" tIns="0" rIns="0" bIns="0" rtlCol="0" anchor="t">
            <a:noAutofit/>
          </a:bodyPr>
          <a:lstStyle/>
          <a:p>
            <a:pPr algn="l"/>
            <a:r>
              <a:rPr sz="1350">
                <a:solidFill>
                  <a:srgbClr val="FFFFFF"/>
                </a:solidFill>
                <a:latin typeface="微软雅黑" panose="020B0503020204020204" charset="-122"/>
                <a:ea typeface="微软雅黑" panose="020B0503020204020204" charset="-122"/>
              </a:rPr>
              <a:t>采购申请审批</a:t>
            </a:r>
            <a:endParaRPr sz="1350">
              <a:solidFill>
                <a:srgbClr val="FFFFFF"/>
              </a:solidFill>
              <a:latin typeface="微软雅黑" panose="020B0503020204020204" charset="-122"/>
              <a:ea typeface="微软雅黑" panose="020B0503020204020204" charset="-122"/>
            </a:endParaRPr>
          </a:p>
        </p:txBody>
      </p:sp>
      <p:sp>
        <p:nvSpPr>
          <p:cNvPr id="54" name="任意多边形 53"/>
          <p:cNvSpPr/>
          <p:nvPr>
            <p:custDataLst>
              <p:tags r:id="rId59"/>
            </p:custDataLst>
          </p:nvPr>
        </p:nvSpPr>
        <p:spPr>
          <a:xfrm>
            <a:off x="6429375" y="4362450"/>
            <a:ext cx="1351915" cy="381000"/>
          </a:xfrm>
          <a:custGeom>
            <a:avLst/>
            <a:gdLst>
              <a:gd name="sw" fmla="*/ 1 w 3060"/>
              <a:gd name="sh" fmla="*/ 1 h 600"/>
              <a:gd name="mins" fmla="min sw sh"/>
              <a:gd name="dsw" fmla="+- 0 sw mins"/>
              <a:gd name="dsh" fmla="+- 0 sh mins"/>
              <a:gd name="p0x0" fmla="*/ 120 w 3060"/>
              <a:gd name="p0y0" fmla="*/ 0 h 600"/>
              <a:gd name="p0x1" fmla="*/ 2940 w 3060"/>
              <a:gd name="p0y1" fmla="*/ 0 h 600"/>
              <a:gd name="p0x2" fmla="*/ 3006 w 3060"/>
              <a:gd name="p0y2" fmla="*/ 0 h 600"/>
              <a:gd name="p0x3" fmla="*/ 3060 w 3060"/>
              <a:gd name="p0y3" fmla="*/ 53 h 600"/>
              <a:gd name="p0x4" fmla="*/ 3060 w 3060"/>
              <a:gd name="p0y4" fmla="*/ 120 h 600"/>
              <a:gd name="p0x5" fmla="*/ 3060 w 3060"/>
              <a:gd name="p0y5" fmla="*/ 480 h 600"/>
              <a:gd name="p0x6" fmla="*/ 3060 w 3060"/>
              <a:gd name="p0y6" fmla="*/ 546 h 600"/>
              <a:gd name="p0x7" fmla="*/ 3006 w 3060"/>
              <a:gd name="p0y7" fmla="*/ 600 h 600"/>
              <a:gd name="p0x8" fmla="*/ 2940 w 3060"/>
              <a:gd name="p0y8" fmla="*/ 600 h 600"/>
              <a:gd name="p0x9" fmla="*/ 120 w 3060"/>
              <a:gd name="p0y9" fmla="*/ 600 h 600"/>
              <a:gd name="p0x10" fmla="*/ 53 w 3060"/>
              <a:gd name="p0y10" fmla="*/ 600 h 600"/>
              <a:gd name="p0x11" fmla="*/ 0 w 3060"/>
              <a:gd name="p0y11" fmla="*/ 546 h 600"/>
              <a:gd name="p0x12" fmla="*/ 0 w 3060"/>
              <a:gd name="p0y12" fmla="*/ 480 h 600"/>
              <a:gd name="p0x13" fmla="*/ 0 w 3060"/>
              <a:gd name="p0y13" fmla="*/ 120 h 600"/>
              <a:gd name="p0x14" fmla="*/ 0 w 3060"/>
              <a:gd name="p0y14" fmla="*/ 53 h 600"/>
              <a:gd name="p0x15" fmla="*/ 53 w 3060"/>
              <a:gd name="p0y15" fmla="*/ 0 h 600"/>
              <a:gd name="p0x16" fmla="*/ 120 w 3060"/>
              <a:gd name="p0y16" fmla="*/ 0 h 600"/>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DDF3FE"/>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55" name="文本框 54"/>
          <p:cNvSpPr txBox="1"/>
          <p:nvPr>
            <p:custDataLst>
              <p:tags r:id="rId60"/>
            </p:custDataLst>
          </p:nvPr>
        </p:nvSpPr>
        <p:spPr>
          <a:xfrm>
            <a:off x="6543675" y="4438650"/>
            <a:ext cx="1180465" cy="228600"/>
          </a:xfrm>
          <a:prstGeom prst="rect">
            <a:avLst/>
          </a:prstGeom>
          <a:noFill/>
        </p:spPr>
        <p:txBody>
          <a:bodyPr wrap="square" lIns="0" tIns="0" rIns="0" bIns="0" rtlCol="0" anchor="t">
            <a:noAutofit/>
          </a:bodyPr>
          <a:lstStyle/>
          <a:p>
            <a:pPr algn="l"/>
            <a:r>
              <a:rPr lang="zh-CN" sz="1350">
                <a:solidFill>
                  <a:srgbClr val="0A5578"/>
                </a:solidFill>
                <a:latin typeface="微软雅黑" panose="020B0503020204020204" charset="-122"/>
                <a:ea typeface="微软雅黑" panose="020B0503020204020204" charset="-122"/>
              </a:rPr>
              <a:t>采购实施部门</a:t>
            </a:r>
            <a:endParaRPr lang="zh-CN" sz="1350">
              <a:solidFill>
                <a:srgbClr val="0A5578"/>
              </a:solidFill>
              <a:latin typeface="微软雅黑" panose="020B0503020204020204" charset="-122"/>
              <a:ea typeface="微软雅黑" panose="020B0503020204020204" charset="-122"/>
            </a:endParaRPr>
          </a:p>
        </p:txBody>
      </p:sp>
      <p:pic>
        <p:nvPicPr>
          <p:cNvPr id="56" name="图片 55"/>
          <p:cNvPicPr>
            <a:picLocks noChangeAspect="1"/>
          </p:cNvPicPr>
          <p:nvPr>
            <p:custDataLst>
              <p:tags r:id="rId61"/>
            </p:custDataLst>
          </p:nvPr>
        </p:nvPicPr>
        <p:blipFill>
          <a:blip r:embed="rId44">
            <a:extLst>
              <a:ext uri="{96DAC541-7B7A-43D3-8B79-37D633B846F1}">
                <asvg:svgBlip xmlns:asvg="http://schemas.microsoft.com/office/drawing/2016/SVG/main" r:embed="rId45"/>
              </a:ext>
            </a:extLst>
          </a:blip>
          <a:srcRect t="-16667" b="-16667"/>
          <a:stretch>
            <a:fillRect/>
          </a:stretch>
        </p:blipFill>
        <p:spPr>
          <a:xfrm>
            <a:off x="7896225" y="4476750"/>
            <a:ext cx="152400" cy="152400"/>
          </a:xfrm>
          <a:prstGeom prst="rect">
            <a:avLst/>
          </a:prstGeom>
        </p:spPr>
      </p:pic>
      <p:sp>
        <p:nvSpPr>
          <p:cNvPr id="57" name="任意多边形 56"/>
          <p:cNvSpPr/>
          <p:nvPr>
            <p:custDataLst>
              <p:tags r:id="rId62"/>
            </p:custDataLst>
          </p:nvPr>
        </p:nvSpPr>
        <p:spPr>
          <a:xfrm>
            <a:off x="8181975" y="4362450"/>
            <a:ext cx="914400" cy="381000"/>
          </a:xfrm>
          <a:custGeom>
            <a:avLst/>
            <a:gdLst>
              <a:gd name="sw" fmla="*/ 1 w 1440"/>
              <a:gd name="sh" fmla="*/ 1 h 600"/>
              <a:gd name="mins" fmla="min sw sh"/>
              <a:gd name="dsw" fmla="+- 0 sw mins"/>
              <a:gd name="dsh" fmla="+- 0 sh mins"/>
              <a:gd name="p0x0" fmla="*/ 120 w 1440"/>
              <a:gd name="p0y0" fmla="*/ 0 h 600"/>
              <a:gd name="p0x1" fmla="*/ 1320 w 1440"/>
              <a:gd name="p0y1" fmla="*/ 0 h 600"/>
              <a:gd name="p0x2" fmla="*/ 1386 w 1440"/>
              <a:gd name="p0y2" fmla="*/ 0 h 600"/>
              <a:gd name="p0x3" fmla="*/ 1440 w 1440"/>
              <a:gd name="p0y3" fmla="*/ 53 h 600"/>
              <a:gd name="p0x4" fmla="*/ 1440 w 1440"/>
              <a:gd name="p0y4" fmla="*/ 120 h 600"/>
              <a:gd name="p0x5" fmla="*/ 1440 w 1440"/>
              <a:gd name="p0y5" fmla="*/ 480 h 600"/>
              <a:gd name="p0x6" fmla="*/ 1440 w 1440"/>
              <a:gd name="p0y6" fmla="*/ 546 h 600"/>
              <a:gd name="p0x7" fmla="*/ 1386 w 1440"/>
              <a:gd name="p0y7" fmla="*/ 600 h 600"/>
              <a:gd name="p0x8" fmla="*/ 1320 w 1440"/>
              <a:gd name="p0y8" fmla="*/ 600 h 600"/>
              <a:gd name="p0x9" fmla="*/ 120 w 1440"/>
              <a:gd name="p0y9" fmla="*/ 600 h 600"/>
              <a:gd name="p0x10" fmla="*/ 53 w 1440"/>
              <a:gd name="p0y10" fmla="*/ 600 h 600"/>
              <a:gd name="p0x11" fmla="*/ 0 w 1440"/>
              <a:gd name="p0y11" fmla="*/ 546 h 600"/>
              <a:gd name="p0x12" fmla="*/ 0 w 1440"/>
              <a:gd name="p0y12" fmla="*/ 480 h 600"/>
              <a:gd name="p0x13" fmla="*/ 0 w 1440"/>
              <a:gd name="p0y13" fmla="*/ 120 h 600"/>
              <a:gd name="p0x14" fmla="*/ 0 w 1440"/>
              <a:gd name="p0y14" fmla="*/ 53 h 600"/>
              <a:gd name="p0x15" fmla="*/ 53 w 1440"/>
              <a:gd name="p0y15" fmla="*/ 0 h 600"/>
              <a:gd name="p0x16" fmla="*/ 120 w 1440"/>
              <a:gd name="p0y16" fmla="*/ 0 h 600"/>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DDF3FE"/>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58" name="文本框 57"/>
          <p:cNvSpPr txBox="1"/>
          <p:nvPr>
            <p:custDataLst>
              <p:tags r:id="rId63"/>
            </p:custDataLst>
          </p:nvPr>
        </p:nvSpPr>
        <p:spPr>
          <a:xfrm>
            <a:off x="8296351" y="4438650"/>
            <a:ext cx="857326" cy="228600"/>
          </a:xfrm>
          <a:prstGeom prst="rect">
            <a:avLst/>
          </a:prstGeom>
          <a:noFill/>
        </p:spPr>
        <p:txBody>
          <a:bodyPr wrap="square" lIns="0" tIns="0" rIns="0" bIns="0" rtlCol="0" anchor="t">
            <a:noAutofit/>
          </a:bodyPr>
          <a:lstStyle/>
          <a:p>
            <a:pPr algn="l"/>
            <a:r>
              <a:rPr sz="1350">
                <a:solidFill>
                  <a:srgbClr val="0A5578"/>
                </a:solidFill>
                <a:latin typeface="微软雅黑" panose="020B0503020204020204" charset="-122"/>
                <a:ea typeface="微软雅黑" panose="020B0503020204020204" charset="-122"/>
              </a:rPr>
              <a:t>采管中心</a:t>
            </a:r>
            <a:endParaRPr sz="1350">
              <a:solidFill>
                <a:srgbClr val="0A5578"/>
              </a:solidFill>
              <a:latin typeface="微软雅黑" panose="020B0503020204020204" charset="-122"/>
              <a:ea typeface="微软雅黑" panose="020B0503020204020204" charset="-122"/>
            </a:endParaRPr>
          </a:p>
        </p:txBody>
      </p:sp>
      <p:sp>
        <p:nvSpPr>
          <p:cNvPr id="59" name="任意多边形 58"/>
          <p:cNvSpPr/>
          <p:nvPr>
            <p:custDataLst>
              <p:tags r:id="rId64"/>
            </p:custDataLst>
          </p:nvPr>
        </p:nvSpPr>
        <p:spPr>
          <a:xfrm>
            <a:off x="6433820" y="4862195"/>
            <a:ext cx="695325" cy="285750"/>
          </a:xfrm>
          <a:custGeom>
            <a:avLst/>
            <a:gdLst>
              <a:gd name="sw" fmla="*/ 1 w 1095"/>
              <a:gd name="sh" fmla="*/ 1 h 450"/>
              <a:gd name="mins" fmla="min sw sh"/>
              <a:gd name="dsw" fmla="+- 0 sw mins"/>
              <a:gd name="dsh" fmla="+- 0 sh mins"/>
              <a:gd name="p0x0" fmla="*/ 120 w 1095"/>
              <a:gd name="p0y0" fmla="*/ 0 h 450"/>
              <a:gd name="p0x1" fmla="*/ 975 w 1095"/>
              <a:gd name="p0y1" fmla="*/ 0 h 450"/>
              <a:gd name="p0x2" fmla="*/ 1041 w 1095"/>
              <a:gd name="p0y2" fmla="*/ 0 h 450"/>
              <a:gd name="p0x3" fmla="*/ 1095 w 1095"/>
              <a:gd name="p0y3" fmla="*/ 53 h 450"/>
              <a:gd name="p0x4" fmla="*/ 1095 w 1095"/>
              <a:gd name="p0y4" fmla="*/ 120 h 450"/>
              <a:gd name="p0x5" fmla="*/ 1095 w 1095"/>
              <a:gd name="p0y5" fmla="*/ 330 h 450"/>
              <a:gd name="p0x6" fmla="*/ 1095 w 1095"/>
              <a:gd name="p0y6" fmla="*/ 396 h 450"/>
              <a:gd name="p0x7" fmla="*/ 1041 w 1095"/>
              <a:gd name="p0y7" fmla="*/ 450 h 450"/>
              <a:gd name="p0x8" fmla="*/ 975 w 1095"/>
              <a:gd name="p0y8" fmla="*/ 450 h 450"/>
              <a:gd name="p0x9" fmla="*/ 120 w 1095"/>
              <a:gd name="p0y9" fmla="*/ 450 h 450"/>
              <a:gd name="p0x10" fmla="*/ 53 w 1095"/>
              <a:gd name="p0y10" fmla="*/ 450 h 450"/>
              <a:gd name="p0x11" fmla="*/ 0 w 1095"/>
              <a:gd name="p0y11" fmla="*/ 396 h 450"/>
              <a:gd name="p0x12" fmla="*/ 0 w 1095"/>
              <a:gd name="p0y12" fmla="*/ 330 h 450"/>
              <a:gd name="p0x13" fmla="*/ 0 w 1095"/>
              <a:gd name="p0y13" fmla="*/ 120 h 450"/>
              <a:gd name="p0x14" fmla="*/ 0 w 1095"/>
              <a:gd name="p0y14" fmla="*/ 53 h 450"/>
              <a:gd name="p0x15" fmla="*/ 53 w 1095"/>
              <a:gd name="p0y15" fmla="*/ 0 h 450"/>
              <a:gd name="p0x16" fmla="*/ 120 w 1095"/>
              <a:gd name="p0y16" fmla="*/ 0 h 450"/>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noFill/>
          <a:ln w="9525" cmpd="sng">
            <a:solidFill>
              <a:srgbClr val="FFFFFF"/>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60" name="文本框 59"/>
          <p:cNvSpPr txBox="1"/>
          <p:nvPr>
            <p:custDataLst>
              <p:tags r:id="rId65"/>
            </p:custDataLst>
          </p:nvPr>
        </p:nvSpPr>
        <p:spPr>
          <a:xfrm>
            <a:off x="6553200" y="4905375"/>
            <a:ext cx="609676" cy="200025"/>
          </a:xfrm>
          <a:prstGeom prst="rect">
            <a:avLst/>
          </a:prstGeom>
          <a:noFill/>
        </p:spPr>
        <p:txBody>
          <a:bodyPr wrap="square" lIns="0" tIns="0" rIns="0" bIns="0" rtlCol="0" anchor="t">
            <a:noAutofit/>
          </a:bodyPr>
          <a:lstStyle/>
          <a:p>
            <a:r>
              <a:rPr sz="1350" b="1" strike="sngStrike" dirty="0" err="1">
                <a:solidFill>
                  <a:srgbClr val="0A5578"/>
                </a:solidFill>
                <a:latin typeface="微软雅黑" panose="020B0503020204020204" charset="-122"/>
                <a:ea typeface="微软雅黑" panose="020B0503020204020204" charset="-122"/>
              </a:rPr>
              <a:t>财务处</a:t>
            </a:r>
            <a:endParaRPr sz="1350" b="1" strike="sngStrike" dirty="0" err="1">
              <a:solidFill>
                <a:srgbClr val="0A5578"/>
              </a:solidFill>
              <a:latin typeface="微软雅黑" panose="020B0503020204020204" charset="-122"/>
              <a:ea typeface="微软雅黑" panose="020B0503020204020204" charset="-122"/>
            </a:endParaRPr>
          </a:p>
        </p:txBody>
      </p:sp>
      <p:sp>
        <p:nvSpPr>
          <p:cNvPr id="61" name="文本框 60"/>
          <p:cNvSpPr txBox="1"/>
          <p:nvPr>
            <p:custDataLst>
              <p:tags r:id="rId66"/>
            </p:custDataLst>
          </p:nvPr>
        </p:nvSpPr>
        <p:spPr>
          <a:xfrm>
            <a:off x="7172401" y="4905375"/>
            <a:ext cx="609676" cy="200025"/>
          </a:xfrm>
          <a:prstGeom prst="rect">
            <a:avLst/>
          </a:prstGeom>
          <a:noFill/>
        </p:spPr>
        <p:txBody>
          <a:bodyPr wrap="square" lIns="0" tIns="0" rIns="0" bIns="0" rtlCol="0" anchor="t">
            <a:noAutofit/>
          </a:bodyPr>
          <a:lstStyle/>
          <a:p>
            <a:pPr algn="l"/>
            <a:r>
              <a:rPr sz="1200">
                <a:solidFill>
                  <a:srgbClr val="FFFFFF"/>
                </a:solidFill>
                <a:latin typeface="微软雅黑" panose="020B0503020204020204" charset="-122"/>
                <a:ea typeface="微软雅黑" panose="020B0503020204020204" charset="-122"/>
              </a:rPr>
              <a:t>·</a:t>
            </a:r>
            <a:endParaRPr sz="1200">
              <a:solidFill>
                <a:srgbClr val="FFFFFF"/>
              </a:solidFill>
              <a:latin typeface="微软雅黑" panose="020B0503020204020204" charset="-122"/>
              <a:ea typeface="微软雅黑" panose="020B0503020204020204" charset="-122"/>
            </a:endParaRPr>
          </a:p>
        </p:txBody>
      </p:sp>
      <p:sp>
        <p:nvSpPr>
          <p:cNvPr id="62" name="任意多边形 61"/>
          <p:cNvSpPr/>
          <p:nvPr>
            <p:custDataLst>
              <p:tags r:id="rId67"/>
            </p:custDataLst>
          </p:nvPr>
        </p:nvSpPr>
        <p:spPr>
          <a:xfrm>
            <a:off x="7672070" y="4862195"/>
            <a:ext cx="695325" cy="285750"/>
          </a:xfrm>
          <a:custGeom>
            <a:avLst/>
            <a:gdLst>
              <a:gd name="sw" fmla="*/ 1 w 1095"/>
              <a:gd name="sh" fmla="*/ 1 h 450"/>
              <a:gd name="mins" fmla="min sw sh"/>
              <a:gd name="dsw" fmla="+- 0 sw mins"/>
              <a:gd name="dsh" fmla="+- 0 sh mins"/>
              <a:gd name="p0x0" fmla="*/ 120 w 1095"/>
              <a:gd name="p0y0" fmla="*/ 0 h 450"/>
              <a:gd name="p0x1" fmla="*/ 975 w 1095"/>
              <a:gd name="p0y1" fmla="*/ 0 h 450"/>
              <a:gd name="p0x2" fmla="*/ 1041 w 1095"/>
              <a:gd name="p0y2" fmla="*/ 0 h 450"/>
              <a:gd name="p0x3" fmla="*/ 1095 w 1095"/>
              <a:gd name="p0y3" fmla="*/ 53 h 450"/>
              <a:gd name="p0x4" fmla="*/ 1095 w 1095"/>
              <a:gd name="p0y4" fmla="*/ 120 h 450"/>
              <a:gd name="p0x5" fmla="*/ 1095 w 1095"/>
              <a:gd name="p0y5" fmla="*/ 330 h 450"/>
              <a:gd name="p0x6" fmla="*/ 1095 w 1095"/>
              <a:gd name="p0y6" fmla="*/ 396 h 450"/>
              <a:gd name="p0x7" fmla="*/ 1041 w 1095"/>
              <a:gd name="p0y7" fmla="*/ 450 h 450"/>
              <a:gd name="p0x8" fmla="*/ 975 w 1095"/>
              <a:gd name="p0y8" fmla="*/ 450 h 450"/>
              <a:gd name="p0x9" fmla="*/ 120 w 1095"/>
              <a:gd name="p0y9" fmla="*/ 450 h 450"/>
              <a:gd name="p0x10" fmla="*/ 53 w 1095"/>
              <a:gd name="p0y10" fmla="*/ 450 h 450"/>
              <a:gd name="p0x11" fmla="*/ 0 w 1095"/>
              <a:gd name="p0y11" fmla="*/ 396 h 450"/>
              <a:gd name="p0x12" fmla="*/ 0 w 1095"/>
              <a:gd name="p0y12" fmla="*/ 330 h 450"/>
              <a:gd name="p0x13" fmla="*/ 0 w 1095"/>
              <a:gd name="p0y13" fmla="*/ 120 h 450"/>
              <a:gd name="p0x14" fmla="*/ 0 w 1095"/>
              <a:gd name="p0y14" fmla="*/ 53 h 450"/>
              <a:gd name="p0x15" fmla="*/ 53 w 1095"/>
              <a:gd name="p0y15" fmla="*/ 0 h 450"/>
              <a:gd name="p0x16" fmla="*/ 120 w 1095"/>
              <a:gd name="p0y16" fmla="*/ 0 h 450"/>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noFill/>
          <a:ln w="9525" cmpd="sng">
            <a:solidFill>
              <a:srgbClr val="FFFFFF"/>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63" name="文本框 62"/>
          <p:cNvSpPr txBox="1"/>
          <p:nvPr>
            <p:custDataLst>
              <p:tags r:id="rId68"/>
            </p:custDataLst>
          </p:nvPr>
        </p:nvSpPr>
        <p:spPr>
          <a:xfrm>
            <a:off x="7768868" y="4905375"/>
            <a:ext cx="609676" cy="200025"/>
          </a:xfrm>
          <a:prstGeom prst="rect">
            <a:avLst/>
          </a:prstGeom>
          <a:noFill/>
        </p:spPr>
        <p:txBody>
          <a:bodyPr wrap="square" lIns="0" tIns="0" rIns="0" bIns="0" rtlCol="0" anchor="t">
            <a:noAutofit/>
          </a:bodyPr>
          <a:lstStyle/>
          <a:p>
            <a:pPr algn="l"/>
            <a:r>
              <a:rPr sz="1350" b="1" strike="sngStrike" dirty="0" err="1">
                <a:solidFill>
                  <a:srgbClr val="0A5578"/>
                </a:solidFill>
                <a:latin typeface="微软雅黑" panose="020B0503020204020204" charset="-122"/>
                <a:ea typeface="微软雅黑" panose="020B0503020204020204" charset="-122"/>
              </a:rPr>
              <a:t>校领导</a:t>
            </a:r>
            <a:endParaRPr sz="1350" b="1" strike="sngStrike" dirty="0" err="1">
              <a:solidFill>
                <a:srgbClr val="0A5578"/>
              </a:solidFill>
              <a:latin typeface="微软雅黑" panose="020B0503020204020204" charset="-122"/>
              <a:ea typeface="微软雅黑" panose="020B0503020204020204" charset="-122"/>
            </a:endParaRPr>
          </a:p>
        </p:txBody>
      </p:sp>
      <p:pic>
        <p:nvPicPr>
          <p:cNvPr id="64" name="图片 63"/>
          <p:cNvPicPr>
            <a:picLocks noChangeAspect="1"/>
          </p:cNvPicPr>
          <p:nvPr>
            <p:custDataLst>
              <p:tags r:id="rId69"/>
            </p:custDataLst>
          </p:nvPr>
        </p:nvPicPr>
        <p:blipFill>
          <a:blip r:embed="rId70">
            <a:extLst>
              <a:ext uri="{96DAC541-7B7A-43D3-8B79-37D633B846F1}">
                <asvg:svgBlip xmlns:asvg="http://schemas.microsoft.com/office/drawing/2016/SVG/main" r:embed="rId71"/>
              </a:ext>
            </a:extLst>
          </a:blip>
          <a:srcRect l="-2051" t="-26944" r="-2051" b="-26944"/>
          <a:stretch>
            <a:fillRect/>
          </a:stretch>
        </p:blipFill>
        <p:spPr>
          <a:xfrm>
            <a:off x="8529320" y="4914900"/>
            <a:ext cx="128905" cy="175895"/>
          </a:xfrm>
          <a:prstGeom prst="rect">
            <a:avLst/>
          </a:prstGeom>
        </p:spPr>
      </p:pic>
      <p:pic>
        <p:nvPicPr>
          <p:cNvPr id="65" name="图片 64"/>
          <p:cNvPicPr>
            <a:picLocks noChangeAspect="1"/>
          </p:cNvPicPr>
          <p:nvPr>
            <p:custDataLst>
              <p:tags r:id="rId72"/>
            </p:custDataLst>
          </p:nvPr>
        </p:nvPicPr>
        <p:blipFill>
          <a:blip r:embed="rId55">
            <a:extLst>
              <a:ext uri="{96DAC541-7B7A-43D3-8B79-37D633B846F1}">
                <asvg:svgBlip xmlns:asvg="http://schemas.microsoft.com/office/drawing/2016/SVG/main" r:embed="rId56"/>
              </a:ext>
            </a:extLst>
          </a:blip>
          <a:srcRect/>
          <a:stretch>
            <a:fillRect/>
          </a:stretch>
        </p:blipFill>
        <p:spPr>
          <a:xfrm>
            <a:off x="6562725" y="5238750"/>
            <a:ext cx="152400" cy="152400"/>
          </a:xfrm>
          <a:prstGeom prst="rect">
            <a:avLst/>
          </a:prstGeom>
        </p:spPr>
      </p:pic>
      <p:sp>
        <p:nvSpPr>
          <p:cNvPr id="66" name="文本框 65"/>
          <p:cNvSpPr txBox="1"/>
          <p:nvPr>
            <p:custDataLst>
              <p:tags r:id="rId73"/>
            </p:custDataLst>
          </p:nvPr>
        </p:nvSpPr>
        <p:spPr>
          <a:xfrm>
            <a:off x="6543675" y="5229225"/>
            <a:ext cx="4876800" cy="400050"/>
          </a:xfrm>
          <a:prstGeom prst="rect">
            <a:avLst/>
          </a:prstGeom>
          <a:noFill/>
        </p:spPr>
        <p:txBody>
          <a:bodyPr wrap="square" lIns="0" tIns="0" rIns="0" bIns="0" rtlCol="0" anchor="t">
            <a:noAutofit/>
          </a:bodyPr>
          <a:lstStyle/>
          <a:p>
            <a:pPr indent="228600" algn="l"/>
            <a:r>
              <a:rPr sz="1200">
                <a:solidFill>
                  <a:srgbClr val="FFFFFF"/>
                </a:solidFill>
                <a:latin typeface="微软雅黑" panose="020B0503020204020204" charset="-122"/>
                <a:ea typeface="微软雅黑" panose="020B0503020204020204" charset="-122"/>
              </a:rPr>
              <a:t>取消财务处、校领导审批环节，大幅简化采购申请的审批流程，提升执行效率</a:t>
            </a:r>
            <a:endParaRPr sz="1200">
              <a:solidFill>
                <a:srgbClr val="FFFFFF"/>
              </a:solidFill>
              <a:latin typeface="微软雅黑" panose="020B0503020204020204" charset="-122"/>
              <a:ea typeface="微软雅黑" panose="020B0503020204020204" charset="-122"/>
            </a:endParaRPr>
          </a:p>
        </p:txBody>
      </p:sp>
      <p:sp>
        <p:nvSpPr>
          <p:cNvPr id="2" name="任意多边形 1"/>
          <p:cNvSpPr/>
          <p:nvPr>
            <p:custDataLst>
              <p:tags r:id="rId74"/>
            </p:custDataLst>
          </p:nvPr>
        </p:nvSpPr>
        <p:spPr>
          <a:xfrm>
            <a:off x="822325" y="4362450"/>
            <a:ext cx="1312545" cy="381000"/>
          </a:xfrm>
          <a:custGeom>
            <a:avLst/>
            <a:gdLst>
              <a:gd name="sw" fmla="*/ 1 w 3060"/>
              <a:gd name="sh" fmla="*/ 1 h 600"/>
              <a:gd name="mins" fmla="min sw sh"/>
              <a:gd name="dsw" fmla="+- 0 sw mins"/>
              <a:gd name="dsh" fmla="+- 0 sh mins"/>
              <a:gd name="p0x0" fmla="*/ 120 w 3060"/>
              <a:gd name="p0y0" fmla="*/ 0 h 600"/>
              <a:gd name="p0x1" fmla="*/ 2940 w 3060"/>
              <a:gd name="p0y1" fmla="*/ 0 h 600"/>
              <a:gd name="p0x2" fmla="*/ 3006 w 3060"/>
              <a:gd name="p0y2" fmla="*/ 0 h 600"/>
              <a:gd name="p0x3" fmla="*/ 3060 w 3060"/>
              <a:gd name="p0y3" fmla="*/ 53 h 600"/>
              <a:gd name="p0x4" fmla="*/ 3060 w 3060"/>
              <a:gd name="p0y4" fmla="*/ 120 h 600"/>
              <a:gd name="p0x5" fmla="*/ 3060 w 3060"/>
              <a:gd name="p0y5" fmla="*/ 480 h 600"/>
              <a:gd name="p0x6" fmla="*/ 3060 w 3060"/>
              <a:gd name="p0y6" fmla="*/ 546 h 600"/>
              <a:gd name="p0x7" fmla="*/ 3006 w 3060"/>
              <a:gd name="p0y7" fmla="*/ 600 h 600"/>
              <a:gd name="p0x8" fmla="*/ 2940 w 3060"/>
              <a:gd name="p0y8" fmla="*/ 600 h 600"/>
              <a:gd name="p0x9" fmla="*/ 120 w 3060"/>
              <a:gd name="p0y9" fmla="*/ 600 h 600"/>
              <a:gd name="p0x10" fmla="*/ 53 w 3060"/>
              <a:gd name="p0y10" fmla="*/ 600 h 600"/>
              <a:gd name="p0x11" fmla="*/ 0 w 3060"/>
              <a:gd name="p0y11" fmla="*/ 546 h 600"/>
              <a:gd name="p0x12" fmla="*/ 0 w 3060"/>
              <a:gd name="p0y12" fmla="*/ 480 h 600"/>
              <a:gd name="p0x13" fmla="*/ 0 w 3060"/>
              <a:gd name="p0y13" fmla="*/ 120 h 600"/>
              <a:gd name="p0x14" fmla="*/ 0 w 3060"/>
              <a:gd name="p0y14" fmla="*/ 53 h 600"/>
              <a:gd name="p0x15" fmla="*/ 53 w 3060"/>
              <a:gd name="p0y15" fmla="*/ 0 h 600"/>
              <a:gd name="p0x16" fmla="*/ 120 w 3060"/>
              <a:gd name="p0y16" fmla="*/ 0 h 600"/>
            </a:gdLst>
            <a:ahLst/>
            <a:cxnLst/>
            <a:rect l="0" t="0" r="0" b="0"/>
            <a:pathLst>
              <a:path>
                <a:moveTo>
                  <a:pt x="p0x0" y="p0y0"/>
                </a:moveTo>
                <a:lnTo>
                  <a:pt x="p0x1" y="p0y1"/>
                </a:lnTo>
                <a:cubicBezTo>
                  <a:pt x="p0x2" y="p0y2"/>
                  <a:pt x="p0x3" y="p0y3"/>
                  <a:pt x="p0x4" y="p0y4"/>
                </a:cubicBezTo>
                <a:lnTo>
                  <a:pt x="p0x5" y="p0y5"/>
                </a:lnTo>
                <a:cubicBezTo>
                  <a:pt x="p0x6" y="p0y6"/>
                  <a:pt x="p0x7" y="p0y7"/>
                  <a:pt x="p0x8" y="p0y8"/>
                </a:cubicBezTo>
                <a:lnTo>
                  <a:pt x="p0x9" y="p0y9"/>
                </a:lnTo>
                <a:cubicBezTo>
                  <a:pt x="p0x10" y="p0y10"/>
                  <a:pt x="p0x11" y="p0y11"/>
                  <a:pt x="p0x12" y="p0y12"/>
                </a:cubicBezTo>
                <a:lnTo>
                  <a:pt x="p0x13" y="p0y13"/>
                </a:lnTo>
                <a:cubicBezTo>
                  <a:pt x="p0x14" y="p0y14"/>
                  <a:pt x="p0x15" y="p0y15"/>
                  <a:pt x="p0x16" y="p0y16"/>
                </a:cubicBezTo>
                <a:close/>
              </a:path>
            </a:pathLst>
          </a:custGeom>
          <a:solidFill>
            <a:srgbClr val="EFFDF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2000"/>
          </a:p>
        </p:txBody>
      </p:sp>
      <p:sp>
        <p:nvSpPr>
          <p:cNvPr id="67" name="文本框 66"/>
          <p:cNvSpPr txBox="1"/>
          <p:nvPr>
            <p:custDataLst>
              <p:tags r:id="rId75"/>
            </p:custDataLst>
          </p:nvPr>
        </p:nvSpPr>
        <p:spPr>
          <a:xfrm>
            <a:off x="936625" y="4438650"/>
            <a:ext cx="1274445" cy="228600"/>
          </a:xfrm>
          <a:prstGeom prst="rect">
            <a:avLst/>
          </a:prstGeom>
          <a:noFill/>
        </p:spPr>
        <p:txBody>
          <a:bodyPr wrap="square" lIns="0" tIns="0" rIns="0" bIns="0" rtlCol="0" anchor="t">
            <a:noAutofit/>
          </a:bodyPr>
          <a:lstStyle/>
          <a:p>
            <a:pPr algn="l"/>
            <a:r>
              <a:rPr lang="zh-CN" sz="1400">
                <a:solidFill>
                  <a:srgbClr val="295B6F"/>
                </a:solidFill>
                <a:latin typeface="微软雅黑" panose="020B0503020204020204" charset="-122"/>
                <a:ea typeface="微软雅黑" panose="020B0503020204020204" charset="-122"/>
              </a:rPr>
              <a:t>采购实施部门</a:t>
            </a:r>
            <a:endParaRPr lang="zh-CN" sz="1400">
              <a:solidFill>
                <a:srgbClr val="295B6F"/>
              </a:solidFill>
              <a:latin typeface="微软雅黑" panose="020B0503020204020204" charset="-122"/>
              <a:ea typeface="微软雅黑" panose="020B0503020204020204" charset="-122"/>
            </a:endParaRPr>
          </a:p>
        </p:txBody>
      </p:sp>
      <p:pic>
        <p:nvPicPr>
          <p:cNvPr id="68" name="图片 67"/>
          <p:cNvPicPr>
            <a:picLocks noChangeAspect="1"/>
          </p:cNvPicPr>
          <p:nvPr>
            <p:custDataLst>
              <p:tags r:id="rId76"/>
            </p:custDataLst>
          </p:nvPr>
        </p:nvPicPr>
        <p:blipFill>
          <a:blip r:embed="rId12">
            <a:extLst>
              <a:ext uri="{96DAC541-7B7A-43D3-8B79-37D633B846F1}">
                <asvg:svgBlip xmlns:asvg="http://schemas.microsoft.com/office/drawing/2016/SVG/main" r:embed="rId13"/>
              </a:ext>
            </a:extLst>
          </a:blip>
          <a:srcRect t="-16667" b="-16667"/>
          <a:stretch>
            <a:fillRect/>
          </a:stretch>
        </p:blipFill>
        <p:spPr>
          <a:xfrm>
            <a:off x="2289175" y="4476750"/>
            <a:ext cx="103505" cy="152400"/>
          </a:xfrm>
          <a:prstGeom prst="rect">
            <a:avLst/>
          </a:prstGeom>
        </p:spPr>
      </p:pic>
      <p:pic>
        <p:nvPicPr>
          <p:cNvPr id="69" name="图片 68"/>
          <p:cNvPicPr>
            <a:picLocks noChangeAspect="1"/>
          </p:cNvPicPr>
          <p:nvPr>
            <p:custDataLst>
              <p:tags r:id="rId77"/>
            </p:custDataLst>
          </p:nvPr>
        </p:nvPicPr>
        <p:blipFill>
          <a:blip r:embed="rId70">
            <a:extLst>
              <a:ext uri="{96DAC541-7B7A-43D3-8B79-37D633B846F1}">
                <asvg:svgBlip xmlns:asvg="http://schemas.microsoft.com/office/drawing/2016/SVG/main" r:embed="rId71"/>
              </a:ext>
            </a:extLst>
          </a:blip>
          <a:srcRect l="-2051" t="-26944" r="-2051" b="-26944"/>
          <a:stretch>
            <a:fillRect/>
          </a:stretch>
        </p:blipFill>
        <p:spPr>
          <a:xfrm>
            <a:off x="7258050" y="4914900"/>
            <a:ext cx="128905" cy="175895"/>
          </a:xfrm>
          <a:prstGeom prst="rect">
            <a:avLst/>
          </a:prstGeom>
        </p:spPr>
      </p:pic>
    </p:spTree>
  </p:cSld>
  <p:clrMapOvr>
    <a:masterClrMapping/>
  </p:clrMapOvr>
</p:sld>
</file>

<file path=ppt/tags/tag1.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10.xml><?xml version="1.0" encoding="utf-8"?>
<p:tagLst xmlns:p="http://schemas.openxmlformats.org/presentationml/2006/main">
  <p:tag name="KSO_WM_UNIT_TYPE" val="i"/>
  <p:tag name="KSO_WM_UNIT_INDEX" val="2"/>
  <p:tag name="KSO_WM_BEAUTIFY_FLAG" val="#wm#"/>
  <p:tag name="KSO_WM_TAG_VERSION" val="3.0"/>
  <p:tag name="KSO_WM_UNIT_ID" val="_2*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0.xml><?xml version="1.0" encoding="utf-8"?>
<p:tagLst xmlns:p="http://schemas.openxmlformats.org/presentationml/2006/main">
  <p:tag name="KSO_WM_BEAUTIFY_FLAG" val="#wm#"/>
  <p:tag name="KSO_WM_FIGMA_FLAG" val="#fgm#"/>
  <p:tag name="KSO_WM_UNIT_INDEX" val="1_4_1"/>
  <p:tag name="KSO_WM_UNIT_TYPE" val="l_h_a"/>
  <p:tag name="KSO_WM_UNIT_ISCONTENTSTITLE" val="0"/>
  <p:tag name="KSO_WM_UNIT_ISNUMDGMTITLE" val="0"/>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UNIT_ID" val="_12*l_h_a*1_4_1"/>
  <p:tag name="KSO_WM_UNIT_LAYERLEVEL" val="1_1_1"/>
  <p:tag name="KSO_WM_TAG_VERSION" val="3.0"/>
</p:tagLst>
</file>

<file path=ppt/tags/tag101.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2.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3.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4.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5.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TEMPLATE_CATEGORY" val="custom"/>
  <p:tag name="KSO_WM_TEMPLATE_INDEX" val="40498694"/>
</p:tagLst>
</file>

<file path=ppt/tags/tag106.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EXT_LAYER_COUNT" val="1"/>
  <p:tag name="KSO_WM_TEMPLATE_CATEGORY" val="custom"/>
  <p:tag name="KSO_WM_TEMPLATE_INDEX" val="40498694"/>
</p:tagLst>
</file>

<file path=ppt/tags/tag107.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8.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9.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3*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110.xml><?xml version="1.0" encoding="utf-8"?>
<p:tagLst xmlns:p="http://schemas.openxmlformats.org/presentationml/2006/main">
  <p:tag name="KSO_WM_TEMPLATE_SUBCATEGORY" val="29"/>
  <p:tag name="KSO_WM_BEAUTIFY_FLAG" val="#wm#"/>
  <p:tag name="KSO_WM_TEMPLATE_SLIDE_ID" val="slide_d799d37ec7ee1a76"/>
  <p:tag name="KSO_WM_TAG_VERSION" val="3.0"/>
  <p:tag name="KSO_WM_TEMPLATE_MASTER_TYPE" val="0"/>
  <p:tag name="KSO_WM_TEMPLATE_COLOR_TYPE" val="0"/>
  <p:tag name="KSO_WM_TEMPLATE_CATEGORY" val="custom"/>
  <p:tag name="KSO_WM_TEMPLATE_INDEX" val="40498694"/>
</p:tagLst>
</file>

<file path=ppt/tags/tag111.xml><?xml version="1.0" encoding="utf-8"?>
<p:tagLst xmlns:p="http://schemas.openxmlformats.org/presentationml/2006/main">
  <p:tag name="KSO_WM_AITEMPLATE_STYLE_ID" val="69796648848"/>
</p:tagLst>
</file>

<file path=ppt/tags/tag112.xml><?xml version="1.0" encoding="utf-8"?>
<p:tagLst xmlns:p="http://schemas.openxmlformats.org/presentationml/2006/main">
  <p:tag name="KSO_WM_UNIT_TYPE" val="f"/>
  <p:tag name="KSO_WM_BEAUTIFY_FLAG" val="#wm#"/>
  <p:tag name="KSO_WM_FIGMA_FLAG" val="#fgm#"/>
  <p:tag name="KSO_WM_UNIT_INDEX" val="1"/>
  <p:tag name="KSO_WM_UNIT_SUBTYPE" val="c"/>
  <p:tag name="KSO_WM_UNIT_TEXT_TYPE" val="1"/>
  <p:tag name="KSO_WM_UNIT_TEXT_LAYER_COUNT" val="1"/>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UNIT_ID" val="custom40498694_1*f*1"/>
  <p:tag name="KSO_WM_TEMPLATE_CATEGORY" val="custom"/>
  <p:tag name="KSO_WM_TEMPLATE_INDEX" val="40498694"/>
  <p:tag name="KSO_WM_UNIT_LAYERLEVEL" val="1"/>
  <p:tag name="KSO_WM_TAG_VERSION" val="3.0"/>
</p:tagLst>
</file>

<file path=ppt/tags/tag113.xml><?xml version="1.0" encoding="utf-8"?>
<p:tagLst xmlns:p="http://schemas.openxmlformats.org/presentationml/2006/main">
  <p:tag name="KSO_WM_UNIT_TYPE" val="a"/>
  <p:tag name="KSO_WM_BEAUTIFY_FLAG" val="#wm#"/>
  <p:tag name="KSO_WM_FIGMA_FLAG" val="#fgm#"/>
  <p:tag name="KSO_WM_UNIT_INDEX" val="1"/>
  <p:tag name="KSO_WM_UNIT_TEXT_TYPE" val="1"/>
  <p:tag name="KSO_WM_LAYOUT_CHECK_HASH" val="d7c52862d5305f83ec37f1367c911ac6dc0bfa5d"/>
  <p:tag name="KSO_WM_NEWLAYOUT_ID" val="2000"/>
  <p:tag name="KSO_WM_UNIT_ISCONTENTSTITLE" val="0"/>
  <p:tag name="KSO_WM_UNIT_ISNUMDGMTITLE" val="0"/>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UNIT_ID" val="custom40498694_1*a*1"/>
  <p:tag name="KSO_WM_TEMPLATE_CATEGORY" val="custom"/>
  <p:tag name="KSO_WM_TEMPLATE_INDEX" val="40498694"/>
  <p:tag name="KSO_WM_UNIT_LAYERLEVEL" val="1"/>
  <p:tag name="KSO_WM_TAG_VERSION" val="3.0"/>
</p:tagLst>
</file>

<file path=ppt/tags/tag114.xml><?xml version="1.0" encoding="utf-8"?>
<p:tagLst xmlns:p="http://schemas.openxmlformats.org/presentationml/2006/main">
  <p:tag name="KSO_WM_UNIT_TYPE" val="f"/>
  <p:tag name="KSO_WM_BEAUTIFY_FLAG" val="#wm#"/>
  <p:tag name="KSO_WM_FIGMA_FLAG" val="#fgm#"/>
  <p:tag name="KSO_WM_UNIT_INDEX" val="2"/>
  <p:tag name="KSO_WM_UNIT_SUBTYPE" val="b"/>
  <p:tag name="KSO_WM_UNIT_TEXT_TYPE" val="1"/>
  <p:tag name="KSO_WM_UNIT_TEXT_LAYER_COUNT" val="1"/>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UNIT_ID" val="custom40498694_1*f*2"/>
  <p:tag name="KSO_WM_TEMPLATE_CATEGORY" val="custom"/>
  <p:tag name="KSO_WM_TEMPLATE_INDEX" val="40498694"/>
  <p:tag name="KSO_WM_UNIT_LAYERLEVEL" val="1"/>
  <p:tag name="KSO_WM_TAG_VERSION" val="3.0"/>
</p:tagLst>
</file>

<file path=ppt/tags/tag115.xml><?xml version="1.0" encoding="utf-8"?>
<p:tagLst xmlns:p="http://schemas.openxmlformats.org/presentationml/2006/main">
  <p:tag name="KSO_WM_UNIT_TYPE" val="a"/>
  <p:tag name="KSO_WM_BEAUTIFY_FLAG" val="#wm#"/>
  <p:tag name="KSO_WM_FIGMA_FLAG" val="#fgm#"/>
  <p:tag name="KSO_WM_UNIT_INDEX" val="1"/>
  <p:tag name="KSO_WM_UNIT_TEXT_TYPE" val="1"/>
  <p:tag name="KSO_WM_LAYOUT_CHECK_HASH" val="d7c52862d5305f83ec37f1367c911ac6dc0bfa5d"/>
  <p:tag name="KSO_WM_NEWLAYOUT_ID" val="2000"/>
  <p:tag name="KSO_WM_UNIT_ISCONTENTSTITLE" val="0"/>
  <p:tag name="KSO_WM_UNIT_ISNUMDGMTITLE" val="0"/>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UNIT_ID" val="custom40498694_1*a*1"/>
  <p:tag name="KSO_WM_TEMPLATE_CATEGORY" val="custom"/>
  <p:tag name="KSO_WM_TEMPLATE_INDEX" val="40498694"/>
  <p:tag name="KSO_WM_UNIT_LAYERLEVEL" val="1"/>
  <p:tag name="KSO_WM_TAG_VERSION" val="3.0"/>
</p:tagLst>
</file>

<file path=ppt/tags/tag116.xml><?xml version="1.0" encoding="utf-8"?>
<p:tagLst xmlns:p="http://schemas.openxmlformats.org/presentationml/2006/main">
  <p:tag name="KSO_WM_UNIT_TYPE" val="b"/>
  <p:tag name="KSO_WM_UNIT_INDEX" val="1"/>
  <p:tag name="KSO_WM_BEAUTIFY_FLAG" val="#wm#"/>
  <p:tag name="KSO_WM_TAG_VERSION" val="3.0"/>
</p:tagLst>
</file>

<file path=ppt/tags/tag117.xml><?xml version="1.0" encoding="utf-8"?>
<p:tagLst xmlns:p="http://schemas.openxmlformats.org/presentationml/2006/main">
  <p:tag name="KSO_WM_UNIT_TYPE" val="i"/>
  <p:tag name="KSO_WM_UNIT_INDEX" val="4"/>
  <p:tag name="KSO_WM_BEAUTIFY_FLAG" val="#wm#"/>
  <p:tag name="KSO_WM_TAG_VERSION" val="3.0"/>
</p:tagLst>
</file>

<file path=ppt/tags/tag118.xml><?xml version="1.0" encoding="utf-8"?>
<p:tagLst xmlns:p="http://schemas.openxmlformats.org/presentationml/2006/main">
  <p:tag name="KSO_WM_UNIT_TYPE" val="i"/>
  <p:tag name="KSO_WM_UNIT_INDEX" val="6"/>
  <p:tag name="KSO_WM_BEAUTIFY_FLAG" val="#wm#"/>
  <p:tag name="KSO_WM_TAG_VERSION" val="3.0"/>
</p:tagLst>
</file>

<file path=ppt/tags/tag119.xml><?xml version="1.0" encoding="utf-8"?>
<p:tagLst xmlns:p="http://schemas.openxmlformats.org/presentationml/2006/main">
  <p:tag name="KSO_WM_UNIT_TYPE" val="f"/>
  <p:tag name="KSO_WM_UNIT_INDEX" val="2"/>
  <p:tag name="KSO_WM_BEAUTIFY_FLAG" val="#wm#"/>
  <p:tag name="KSO_WM_TAG_VERSION" val="3.0"/>
</p:tagLst>
</file>

<file path=ppt/tags/tag12.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3*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EXT_LAYER_COUNT" val="1"/>
</p:tagLst>
</file>

<file path=ppt/tags/tag120.xml><?xml version="1.0" encoding="utf-8"?>
<p:tagLst xmlns:p="http://schemas.openxmlformats.org/presentationml/2006/main">
  <p:tag name="KSO_WM_UNIT_TYPE" val="i"/>
  <p:tag name="KSO_WM_UNIT_INDEX" val="8"/>
  <p:tag name="KSO_WM_BEAUTIFY_FLAG" val="#wm#"/>
  <p:tag name="KSO_WM_TAG_VERSION" val="3.0"/>
</p:tagLst>
</file>

<file path=ppt/tags/tag121.xml><?xml version="1.0" encoding="utf-8"?>
<p:tagLst xmlns:p="http://schemas.openxmlformats.org/presentationml/2006/main">
  <p:tag name="KSO_WM_UNIT_TYPE" val="i"/>
  <p:tag name="KSO_WM_UNIT_INDEX" val="10"/>
  <p:tag name="KSO_WM_BEAUTIFY_FLAG" val="#wm#"/>
  <p:tag name="KSO_WM_TAG_VERSION" val="3.0"/>
</p:tagLst>
</file>

<file path=ppt/tags/tag122.xml><?xml version="1.0" encoding="utf-8"?>
<p:tagLst xmlns:p="http://schemas.openxmlformats.org/presentationml/2006/main">
  <p:tag name="KSO_WM_UNIT_TYPE" val="f"/>
  <p:tag name="KSO_WM_UNIT_INDEX" val="4"/>
  <p:tag name="KSO_WM_BEAUTIFY_FLAG" val="#wm#"/>
  <p:tag name="KSO_WM_TAG_VERSION" val="3.0"/>
</p:tagLst>
</file>

<file path=ppt/tags/tag123.xml><?xml version="1.0" encoding="utf-8"?>
<p:tagLst xmlns:p="http://schemas.openxmlformats.org/presentationml/2006/main">
  <p:tag name="KSO_WM_UNIT_TYPE" val="i"/>
  <p:tag name="KSO_WM_UNIT_INDEX" val="12"/>
  <p:tag name="KSO_WM_BEAUTIFY_FLAG" val="#wm#"/>
  <p:tag name="KSO_WM_TAG_VERSION" val="3.0"/>
</p:tagLst>
</file>

<file path=ppt/tags/tag124.xml><?xml version="1.0" encoding="utf-8"?>
<p:tagLst xmlns:p="http://schemas.openxmlformats.org/presentationml/2006/main">
  <p:tag name="KSO_WM_UNIT_TYPE" val="i"/>
  <p:tag name="KSO_WM_UNIT_INDEX" val="14"/>
  <p:tag name="KSO_WM_BEAUTIFY_FLAG" val="#wm#"/>
  <p:tag name="KSO_WM_TAG_VERSION" val="3.0"/>
</p:tagLst>
</file>

<file path=ppt/tags/tag125.xml><?xml version="1.0" encoding="utf-8"?>
<p:tagLst xmlns:p="http://schemas.openxmlformats.org/presentationml/2006/main">
  <p:tag name="KSO_WM_UNIT_TYPE" val="f"/>
  <p:tag name="KSO_WM_UNIT_INDEX" val="6"/>
  <p:tag name="KSO_WM_BEAUTIFY_FLAG" val="#wm#"/>
  <p:tag name="KSO_WM_TAG_VERSION" val="3.0"/>
</p:tagLst>
</file>

<file path=ppt/tags/tag126.xml><?xml version="1.0" encoding="utf-8"?>
<p:tagLst xmlns:p="http://schemas.openxmlformats.org/presentationml/2006/main">
  <p:tag name="KSO_WM_UNIT_TYPE" val="i"/>
  <p:tag name="KSO_WM_UNIT_INDEX" val="16"/>
  <p:tag name="KSO_WM_BEAUTIFY_FLAG" val="#wm#"/>
  <p:tag name="KSO_WM_TAG_VERSION" val="3.0"/>
</p:tagLst>
</file>

<file path=ppt/tags/tag127.xml><?xml version="1.0" encoding="utf-8"?>
<p:tagLst xmlns:p="http://schemas.openxmlformats.org/presentationml/2006/main">
  <p:tag name="KSO_WM_UNIT_TYPE" val="i"/>
  <p:tag name="KSO_WM_UNIT_INDEX" val="18"/>
  <p:tag name="KSO_WM_BEAUTIFY_FLAG" val="#wm#"/>
  <p:tag name="KSO_WM_TAG_VERSION" val="3.0"/>
</p:tagLst>
</file>

<file path=ppt/tags/tag128.xml><?xml version="1.0" encoding="utf-8"?>
<p:tagLst xmlns:p="http://schemas.openxmlformats.org/presentationml/2006/main">
  <p:tag name="KSO_WM_UNIT_TYPE" val="f"/>
  <p:tag name="KSO_WM_UNIT_INDEX" val="8"/>
  <p:tag name="KSO_WM_BEAUTIFY_FLAG" val="#wm#"/>
  <p:tag name="KSO_WM_TAG_VERSION" val="3.0"/>
</p:tagLst>
</file>

<file path=ppt/tags/tag129.xml><?xml version="1.0" encoding="utf-8"?>
<p:tagLst xmlns:p="http://schemas.openxmlformats.org/presentationml/2006/main">
  <p:tag name="KSO_WM_UNIT_TYPE" val="i"/>
  <p:tag name="KSO_WM_UNIT_INDEX" val="20"/>
  <p:tag name="KSO_WM_BEAUTIFY_FLAG" val="#wm#"/>
  <p:tag name="KSO_WM_TAG_VERSION" val="3.0"/>
</p:tagLst>
</file>

<file path=ppt/tags/tag13.xml><?xml version="1.0" encoding="utf-8"?>
<p:tagLst xmlns:p="http://schemas.openxmlformats.org/presentationml/2006/main">
  <p:tag name="KSO_WM_UNIT_TYPE" val="f"/>
  <p:tag name="KSO_WM_UNIT_SUBTYPE" val="a"/>
  <p:tag name="KSO_WM_UNIT_INDEX" val="2"/>
  <p:tag name="KSO_WM_BEAUTIFY_FLAG" val="#wm#"/>
  <p:tag name="KSO_WM_TAG_VERSION" val="3.0"/>
  <p:tag name="KSO_WM_UNIT_PRESET_TEXT" val="单击此处编辑母版文本样式&#10;第二级&#10;第三级&#10;第四级&#10;第五级"/>
  <p:tag name="KSO_WM_UNIT_ID" val="_3*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EXT_LAYER_COUNT" val="1"/>
</p:tagLst>
</file>

<file path=ppt/tags/tag130.xml><?xml version="1.0" encoding="utf-8"?>
<p:tagLst xmlns:p="http://schemas.openxmlformats.org/presentationml/2006/main">
  <p:tag name="KSO_WM_UNIT_TYPE" val="i"/>
  <p:tag name="KSO_WM_UNIT_INDEX" val="22"/>
  <p:tag name="KSO_WM_BEAUTIFY_FLAG" val="#wm#"/>
  <p:tag name="KSO_WM_TAG_VERSION" val="3.0"/>
</p:tagLst>
</file>

<file path=ppt/tags/tag131.xml><?xml version="1.0" encoding="utf-8"?>
<p:tagLst xmlns:p="http://schemas.openxmlformats.org/presentationml/2006/main">
  <p:tag name="KSO_WM_UNIT_TYPE" val="f"/>
  <p:tag name="KSO_WM_UNIT_INDEX" val="10"/>
  <p:tag name="KSO_WM_BEAUTIFY_FLAG" val="#wm#"/>
  <p:tag name="KSO_WM_TAG_VERSION" val="3.0"/>
</p:tagLst>
</file>

<file path=ppt/tags/tag132.xml><?xml version="1.0" encoding="utf-8"?>
<p:tagLst xmlns:p="http://schemas.openxmlformats.org/presentationml/2006/main">
  <p:tag name="KSO_WM_UNIT_TYPE" val="i"/>
  <p:tag name="KSO_WM_UNIT_INDEX" val="24"/>
  <p:tag name="KSO_WM_BEAUTIFY_FLAG" val="#wm#"/>
  <p:tag name="KSO_WM_TAG_VERSION" val="3.0"/>
</p:tagLst>
</file>

<file path=ppt/tags/tag133.xml><?xml version="1.0" encoding="utf-8"?>
<p:tagLst xmlns:p="http://schemas.openxmlformats.org/presentationml/2006/main">
  <p:tag name="KSO_WM_UNIT_TYPE" val="i"/>
  <p:tag name="KSO_WM_UNIT_INDEX" val="26"/>
  <p:tag name="KSO_WM_BEAUTIFY_FLAG" val="#wm#"/>
  <p:tag name="KSO_WM_TAG_VERSION" val="3.0"/>
</p:tagLst>
</file>

<file path=ppt/tags/tag134.xml><?xml version="1.0" encoding="utf-8"?>
<p:tagLst xmlns:p="http://schemas.openxmlformats.org/presentationml/2006/main">
  <p:tag name="KSO_WM_UNIT_TYPE" val="f"/>
  <p:tag name="KSO_WM_UNIT_INDEX" val="12"/>
  <p:tag name="KSO_WM_BEAUTIFY_FLAG" val="#wm#"/>
  <p:tag name="KSO_WM_TAG_VERSION" val="3.0"/>
</p:tagLst>
</file>

<file path=ppt/tags/tag135.xml><?xml version="1.0" encoding="utf-8"?>
<p:tagLst xmlns:p="http://schemas.openxmlformats.org/presentationml/2006/main">
  <p:tag name="KSO_WM_UNIT_TYPE" val="i"/>
  <p:tag name="KSO_WM_UNIT_INDEX" val="28"/>
  <p:tag name="KSO_WM_BEAUTIFY_FLAG" val="#wm#"/>
  <p:tag name="KSO_WM_TAG_VERSION" val="3.0"/>
</p:tagLst>
</file>

<file path=ppt/tags/tag136.xml><?xml version="1.0" encoding="utf-8"?>
<p:tagLst xmlns:p="http://schemas.openxmlformats.org/presentationml/2006/main">
  <p:tag name="KSO_WM_UNIT_TYPE" val="i"/>
  <p:tag name="KSO_WM_UNIT_INDEX" val="30"/>
  <p:tag name="KSO_WM_BEAUTIFY_FLAG" val="#wm#"/>
  <p:tag name="KSO_WM_TAG_VERSION" val="3.0"/>
</p:tagLst>
</file>

<file path=ppt/tags/tag137.xml><?xml version="1.0" encoding="utf-8"?>
<p:tagLst xmlns:p="http://schemas.openxmlformats.org/presentationml/2006/main">
  <p:tag name="KSO_WM_UNIT_TYPE" val="f"/>
  <p:tag name="KSO_WM_UNIT_INDEX" val="14"/>
  <p:tag name="KSO_WM_BEAUTIFY_FLAG" val="#wm#"/>
  <p:tag name="KSO_WM_TAG_VERSION" val="3.0"/>
</p:tagLst>
</file>

<file path=ppt/tags/tag138.xml><?xml version="1.0" encoding="utf-8"?>
<p:tagLst xmlns:p="http://schemas.openxmlformats.org/presentationml/2006/main">
  <p:tag name="KSO_WM_UNIT_TYPE" val="i"/>
  <p:tag name="KSO_WM_UNIT_INDEX" val="32"/>
  <p:tag name="KSO_WM_BEAUTIFY_FLAG" val="#wm#"/>
  <p:tag name="KSO_WM_TAG_VERSION" val="3.0"/>
</p:tagLst>
</file>

<file path=ppt/tags/tag139.xml><?xml version="1.0" encoding="utf-8"?>
<p:tagLst xmlns:p="http://schemas.openxmlformats.org/presentationml/2006/main">
  <p:tag name="KSO_WM_UNIT_TYPE" val="i"/>
  <p:tag name="KSO_WM_UNIT_INDEX" val="34"/>
  <p:tag name="KSO_WM_BEAUTIFY_FLAG" val="#wm#"/>
  <p:tag name="KSO_WM_TAG_VERSION" val="3.0"/>
</p:tagLst>
</file>

<file path=ppt/tags/tag14.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0.xml><?xml version="1.0" encoding="utf-8"?>
<p:tagLst xmlns:p="http://schemas.openxmlformats.org/presentationml/2006/main">
  <p:tag name="KSO_WM_UNIT_TYPE" val="f"/>
  <p:tag name="KSO_WM_UNIT_INDEX" val="16"/>
  <p:tag name="KSO_WM_BEAUTIFY_FLAG" val="#wm#"/>
  <p:tag name="KSO_WM_TAG_VERSION" val="3.0"/>
</p:tagLst>
</file>

<file path=ppt/tags/tag141.xml><?xml version="1.0" encoding="utf-8"?>
<p:tagLst xmlns:p="http://schemas.openxmlformats.org/presentationml/2006/main">
  <p:tag name="KSO_WM_UNIT_TYPE" val="f"/>
  <p:tag name="KSO_WM_UNIT_INDEX" val="1"/>
  <p:tag name="KSO_WM_BEAUTIFY_FLAG" val="#wm#"/>
  <p:tag name="KSO_WM_TAG_VERSION" val="3.0"/>
</p:tagLst>
</file>

<file path=ppt/tags/tag142.xml><?xml version="1.0" encoding="utf-8"?>
<p:tagLst xmlns:p="http://schemas.openxmlformats.org/presentationml/2006/main">
  <p:tag name="KSO_WM_UNIT_TYPE" val="f"/>
  <p:tag name="KSO_WM_UNIT_INDEX" val="3"/>
  <p:tag name="KSO_WM_BEAUTIFY_FLAG" val="#wm#"/>
  <p:tag name="KSO_WM_TAG_VERSION" val="3.0"/>
</p:tagLst>
</file>

<file path=ppt/tags/tag143.xml><?xml version="1.0" encoding="utf-8"?>
<p:tagLst xmlns:p="http://schemas.openxmlformats.org/presentationml/2006/main">
  <p:tag name="KSO_WM_UNIT_TYPE" val="f"/>
  <p:tag name="KSO_WM_UNIT_INDEX" val="5"/>
  <p:tag name="KSO_WM_BEAUTIFY_FLAG" val="#wm#"/>
  <p:tag name="KSO_WM_TAG_VERSION" val="3.0"/>
</p:tagLst>
</file>

<file path=ppt/tags/tag144.xml><?xml version="1.0" encoding="utf-8"?>
<p:tagLst xmlns:p="http://schemas.openxmlformats.org/presentationml/2006/main">
  <p:tag name="KSO_WM_UNIT_TYPE" val="f"/>
  <p:tag name="KSO_WM_UNIT_INDEX" val="7"/>
  <p:tag name="KSO_WM_BEAUTIFY_FLAG" val="#wm#"/>
  <p:tag name="KSO_WM_TAG_VERSION" val="3.0"/>
</p:tagLst>
</file>

<file path=ppt/tags/tag145.xml><?xml version="1.0" encoding="utf-8"?>
<p:tagLst xmlns:p="http://schemas.openxmlformats.org/presentationml/2006/main">
  <p:tag name="KSO_WM_UNIT_TYPE" val="f"/>
  <p:tag name="KSO_WM_UNIT_INDEX" val="9"/>
  <p:tag name="KSO_WM_BEAUTIFY_FLAG" val="#wm#"/>
  <p:tag name="KSO_WM_TAG_VERSION" val="3.0"/>
</p:tagLst>
</file>

<file path=ppt/tags/tag146.xml><?xml version="1.0" encoding="utf-8"?>
<p:tagLst xmlns:p="http://schemas.openxmlformats.org/presentationml/2006/main">
  <p:tag name="KSO_WM_UNIT_TYPE" val="f"/>
  <p:tag name="KSO_WM_UNIT_INDEX" val="11"/>
  <p:tag name="KSO_WM_BEAUTIFY_FLAG" val="#wm#"/>
  <p:tag name="KSO_WM_TAG_VERSION" val="3.0"/>
</p:tagLst>
</file>

<file path=ppt/tags/tag147.xml><?xml version="1.0" encoding="utf-8"?>
<p:tagLst xmlns:p="http://schemas.openxmlformats.org/presentationml/2006/main">
  <p:tag name="KSO_WM_UNIT_TYPE" val="f"/>
  <p:tag name="KSO_WM_UNIT_INDEX" val="13"/>
  <p:tag name="KSO_WM_BEAUTIFY_FLAG" val="#wm#"/>
  <p:tag name="KSO_WM_TAG_VERSION" val="3.0"/>
</p:tagLst>
</file>

<file path=ppt/tags/tag148.xml><?xml version="1.0" encoding="utf-8"?>
<p:tagLst xmlns:p="http://schemas.openxmlformats.org/presentationml/2006/main">
  <p:tag name="KSO_WM_UNIT_TYPE" val="f"/>
  <p:tag name="KSO_WM_UNIT_INDEX" val="15"/>
  <p:tag name="KSO_WM_BEAUTIFY_FLAG" val="#wm#"/>
  <p:tag name="KSO_WM_TAG_VERSION" val="3.0"/>
</p:tagLst>
</file>

<file path=ppt/tags/tag149.xml><?xml version="1.0" encoding="utf-8"?>
<p:tagLst xmlns:p="http://schemas.openxmlformats.org/presentationml/2006/main">
  <p:tag name="KSO_WM_UNIT_TYPE" val="b"/>
  <p:tag name="KSO_WM_UNIT_INDEX" val="1"/>
  <p:tag name="KSO_WM_BEAUTIFY_FLAG" val="#wm#"/>
  <p:tag name="KSO_WM_TAG_VERSION" val="3.0"/>
</p:tagLst>
</file>

<file path=ppt/tags/tag15.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50.xml><?xml version="1.0" encoding="utf-8"?>
<p:tagLst xmlns:p="http://schemas.openxmlformats.org/presentationml/2006/main">
  <p:tag name="KSO_WM_UNIT_TYPE" val="i"/>
  <p:tag name="KSO_WM_UNIT_INDEX" val="4"/>
  <p:tag name="KSO_WM_BEAUTIFY_FLAG" val="#wm#"/>
  <p:tag name="KSO_WM_TAG_VERSION" val="3.0"/>
</p:tagLst>
</file>

<file path=ppt/tags/tag151.xml><?xml version="1.0" encoding="utf-8"?>
<p:tagLst xmlns:p="http://schemas.openxmlformats.org/presentationml/2006/main">
  <p:tag name="KSO_WM_UNIT_TYPE" val="i"/>
  <p:tag name="KSO_WM_UNIT_INDEX" val="6"/>
  <p:tag name="KSO_WM_BEAUTIFY_FLAG" val="#wm#"/>
  <p:tag name="KSO_WM_TAG_VERSION" val="3.0"/>
</p:tagLst>
</file>

<file path=ppt/tags/tag152.xml><?xml version="1.0" encoding="utf-8"?>
<p:tagLst xmlns:p="http://schemas.openxmlformats.org/presentationml/2006/main">
  <p:tag name="KSO_WM_UNIT_TYPE" val="x"/>
  <p:tag name="KSO_WM_UNIT_INDEX" val="1"/>
  <p:tag name="KSO_WM_BEAUTIFY_FLAG" val="#wm#"/>
  <p:tag name="KSO_WM_TAG_VERSION" val="3.0"/>
</p:tagLst>
</file>

<file path=ppt/tags/tag153.xml><?xml version="1.0" encoding="utf-8"?>
<p:tagLst xmlns:p="http://schemas.openxmlformats.org/presentationml/2006/main">
  <p:tag name="KSO_WM_UNIT_TYPE" val="f"/>
  <p:tag name="KSO_WM_UNIT_INDEX" val="1"/>
  <p:tag name="KSO_WM_BEAUTIFY_FLAG" val="#wm#"/>
  <p:tag name="KSO_WM_TAG_VERSION" val="3.0"/>
</p:tagLst>
</file>

<file path=ppt/tags/tag154.xml><?xml version="1.0" encoding="utf-8"?>
<p:tagLst xmlns:p="http://schemas.openxmlformats.org/presentationml/2006/main">
  <p:tag name="KSO_WM_UNIT_TYPE" val="f"/>
  <p:tag name="KSO_WM_UNIT_INDEX" val="2"/>
  <p:tag name="KSO_WM_BEAUTIFY_FLAG" val="#wm#"/>
  <p:tag name="KSO_WM_TAG_VERSION" val="3.0"/>
</p:tagLst>
</file>

<file path=ppt/tags/tag155.xml><?xml version="1.0" encoding="utf-8"?>
<p:tagLst xmlns:p="http://schemas.openxmlformats.org/presentationml/2006/main">
  <p:tag name="KSO_WM_UNIT_TYPE" val="i"/>
  <p:tag name="KSO_WM_UNIT_INDEX" val="8"/>
  <p:tag name="KSO_WM_BEAUTIFY_FLAG" val="#wm#"/>
  <p:tag name="KSO_WM_TAG_VERSION" val="3.0"/>
</p:tagLst>
</file>

<file path=ppt/tags/tag156.xml><?xml version="1.0" encoding="utf-8"?>
<p:tagLst xmlns:p="http://schemas.openxmlformats.org/presentationml/2006/main">
  <p:tag name="KSO_WM_UNIT_TYPE" val="i"/>
  <p:tag name="KSO_WM_UNIT_INDEX" val="10"/>
  <p:tag name="KSO_WM_BEAUTIFY_FLAG" val="#wm#"/>
  <p:tag name="KSO_WM_TAG_VERSION" val="3.0"/>
</p:tagLst>
</file>

<file path=ppt/tags/tag157.xml><?xml version="1.0" encoding="utf-8"?>
<p:tagLst xmlns:p="http://schemas.openxmlformats.org/presentationml/2006/main">
  <p:tag name="KSO_WM_UNIT_TYPE" val="x"/>
  <p:tag name="KSO_WM_UNIT_INDEX" val="2"/>
  <p:tag name="KSO_WM_BEAUTIFY_FLAG" val="#wm#"/>
  <p:tag name="KSO_WM_TAG_VERSION" val="3.0"/>
</p:tagLst>
</file>

<file path=ppt/tags/tag158.xml><?xml version="1.0" encoding="utf-8"?>
<p:tagLst xmlns:p="http://schemas.openxmlformats.org/presentationml/2006/main">
  <p:tag name="KSO_WM_UNIT_TYPE" val="f"/>
  <p:tag name="KSO_WM_UNIT_INDEX" val="3"/>
  <p:tag name="KSO_WM_BEAUTIFY_FLAG" val="#wm#"/>
  <p:tag name="KSO_WM_TAG_VERSION" val="3.0"/>
</p:tagLst>
</file>

<file path=ppt/tags/tag159.xml><?xml version="1.0" encoding="utf-8"?>
<p:tagLst xmlns:p="http://schemas.openxmlformats.org/presentationml/2006/main">
  <p:tag name="KSO_WM_UNIT_TYPE" val="f"/>
  <p:tag name="KSO_WM_UNIT_INDEX" val="4"/>
  <p:tag name="KSO_WM_BEAUTIFY_FLAG" val="#wm#"/>
  <p:tag name="KSO_WM_TAG_VERSION" val="3.0"/>
</p:tagLst>
</file>

<file path=ppt/tags/tag16.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0.xml><?xml version="1.0" encoding="utf-8"?>
<p:tagLst xmlns:p="http://schemas.openxmlformats.org/presentationml/2006/main">
  <p:tag name="KSO_WM_UNIT_TYPE" val="i"/>
  <p:tag name="KSO_WM_UNIT_INDEX" val="12"/>
  <p:tag name="KSO_WM_BEAUTIFY_FLAG" val="#wm#"/>
  <p:tag name="KSO_WM_TAG_VERSION" val="3.0"/>
</p:tagLst>
</file>

<file path=ppt/tags/tag161.xml><?xml version="1.0" encoding="utf-8"?>
<p:tagLst xmlns:p="http://schemas.openxmlformats.org/presentationml/2006/main">
  <p:tag name="KSO_WM_UNIT_TYPE" val="i"/>
  <p:tag name="KSO_WM_UNIT_INDEX" val="14"/>
  <p:tag name="KSO_WM_BEAUTIFY_FLAG" val="#wm#"/>
  <p:tag name="KSO_WM_TAG_VERSION" val="3.0"/>
</p:tagLst>
</file>

<file path=ppt/tags/tag162.xml><?xml version="1.0" encoding="utf-8"?>
<p:tagLst xmlns:p="http://schemas.openxmlformats.org/presentationml/2006/main">
  <p:tag name="KSO_WM_UNIT_TYPE" val="x"/>
  <p:tag name="KSO_WM_UNIT_INDEX" val="3"/>
  <p:tag name="KSO_WM_BEAUTIFY_FLAG" val="#wm#"/>
  <p:tag name="KSO_WM_TAG_VERSION" val="3.0"/>
</p:tagLst>
</file>

<file path=ppt/tags/tag163.xml><?xml version="1.0" encoding="utf-8"?>
<p:tagLst xmlns:p="http://schemas.openxmlformats.org/presentationml/2006/main">
  <p:tag name="KSO_WM_UNIT_TYPE" val="f"/>
  <p:tag name="KSO_WM_UNIT_INDEX" val="5"/>
  <p:tag name="KSO_WM_BEAUTIFY_FLAG" val="#wm#"/>
  <p:tag name="KSO_WM_TAG_VERSION" val="3.0"/>
</p:tagLst>
</file>

<file path=ppt/tags/tag164.xml><?xml version="1.0" encoding="utf-8"?>
<p:tagLst xmlns:p="http://schemas.openxmlformats.org/presentationml/2006/main">
  <p:tag name="KSO_WM_UNIT_TYPE" val="f"/>
  <p:tag name="KSO_WM_UNIT_INDEX" val="6"/>
  <p:tag name="KSO_WM_BEAUTIFY_FLAG" val="#wm#"/>
  <p:tag name="KSO_WM_TAG_VERSION" val="3.0"/>
</p:tagLst>
</file>

<file path=ppt/tags/tag165.xml><?xml version="1.0" encoding="utf-8"?>
<p:tagLst xmlns:p="http://schemas.openxmlformats.org/presentationml/2006/main">
  <p:tag name="KSO_WM_UNIT_TYPE" val="i"/>
  <p:tag name="KSO_WM_UNIT_INDEX" val="16"/>
  <p:tag name="KSO_WM_BEAUTIFY_FLAG" val="#wm#"/>
  <p:tag name="KSO_WM_TAG_VERSION" val="3.0"/>
</p:tagLst>
</file>

<file path=ppt/tags/tag166.xml><?xml version="1.0" encoding="utf-8"?>
<p:tagLst xmlns:p="http://schemas.openxmlformats.org/presentationml/2006/main">
  <p:tag name="KSO_WM_UNIT_TYPE" val="i"/>
  <p:tag name="KSO_WM_UNIT_INDEX" val="18"/>
  <p:tag name="KSO_WM_BEAUTIFY_FLAG" val="#wm#"/>
  <p:tag name="KSO_WM_TAG_VERSION" val="3.0"/>
</p:tagLst>
</file>

<file path=ppt/tags/tag167.xml><?xml version="1.0" encoding="utf-8"?>
<p:tagLst xmlns:p="http://schemas.openxmlformats.org/presentationml/2006/main">
  <p:tag name="KSO_WM_UNIT_TYPE" val="x"/>
  <p:tag name="KSO_WM_UNIT_INDEX" val="4"/>
  <p:tag name="KSO_WM_BEAUTIFY_FLAG" val="#wm#"/>
  <p:tag name="KSO_WM_TAG_VERSION" val="3.0"/>
</p:tagLst>
</file>

<file path=ppt/tags/tag168.xml><?xml version="1.0" encoding="utf-8"?>
<p:tagLst xmlns:p="http://schemas.openxmlformats.org/presentationml/2006/main">
  <p:tag name="KSO_WM_UNIT_TYPE" val="f"/>
  <p:tag name="KSO_WM_UNIT_INDEX" val="7"/>
  <p:tag name="KSO_WM_BEAUTIFY_FLAG" val="#wm#"/>
  <p:tag name="KSO_WM_TAG_VERSION" val="3.0"/>
</p:tagLst>
</file>

<file path=ppt/tags/tag169.xml><?xml version="1.0" encoding="utf-8"?>
<p:tagLst xmlns:p="http://schemas.openxmlformats.org/presentationml/2006/main">
  <p:tag name="KSO_WM_UNIT_TYPE" val="f"/>
  <p:tag name="KSO_WM_UNIT_INDEX" val="8"/>
  <p:tag name="KSO_WM_BEAUTIFY_FLAG" val="#wm#"/>
  <p:tag name="KSO_WM_TAG_VERSION" val="3.0"/>
</p:tagLst>
</file>

<file path=ppt/tags/tag17.xml><?xml version="1.0" encoding="utf-8"?>
<p:tagLst xmlns:p="http://schemas.openxmlformats.org/presentationml/2006/main">
  <p:tag name="KSO_WM_UNIT_TYPE" val="h_a"/>
  <p:tag name="KSO_WM_UNIT_INDEX" val="1_1"/>
  <p:tag name="KSO_WM_BEAUTIFY_FLAG" val="#wm#"/>
  <p:tag name="KSO_WM_TAG_VERSION" val="3.0"/>
  <p:tag name="KSO_WM_UNIT_PRESET_TEXT" val="单击此处编辑母版标题样式"/>
  <p:tag name="KSO_WM_UNIT_ID" val="_4*h_a*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ISCONTENTSTITLE" val="0"/>
</p:tagLst>
</file>

<file path=ppt/tags/tag170.xml><?xml version="1.0" encoding="utf-8"?>
<p:tagLst xmlns:p="http://schemas.openxmlformats.org/presentationml/2006/main">
  <p:tag name="KSO_WM_UNIT_TYPE" val="i"/>
  <p:tag name="KSO_WM_UNIT_INDEX" val="20"/>
  <p:tag name="KSO_WM_BEAUTIFY_FLAG" val="#wm#"/>
  <p:tag name="KSO_WM_TAG_VERSION" val="3.0"/>
</p:tagLst>
</file>

<file path=ppt/tags/tag171.xml><?xml version="1.0" encoding="utf-8"?>
<p:tagLst xmlns:p="http://schemas.openxmlformats.org/presentationml/2006/main">
  <p:tag name="KSO_WM_UNIT_TYPE" val="i"/>
  <p:tag name="KSO_WM_UNIT_INDEX" val="22"/>
  <p:tag name="KSO_WM_BEAUTIFY_FLAG" val="#wm#"/>
  <p:tag name="KSO_WM_TAG_VERSION" val="3.0"/>
</p:tagLst>
</file>

<file path=ppt/tags/tag172.xml><?xml version="1.0" encoding="utf-8"?>
<p:tagLst xmlns:p="http://schemas.openxmlformats.org/presentationml/2006/main">
  <p:tag name="KSO_WM_UNIT_TYPE" val="x"/>
  <p:tag name="KSO_WM_UNIT_INDEX" val="5"/>
  <p:tag name="KSO_WM_BEAUTIFY_FLAG" val="#wm#"/>
  <p:tag name="KSO_WM_TAG_VERSION" val="3.0"/>
</p:tagLst>
</file>

<file path=ppt/tags/tag173.xml><?xml version="1.0" encoding="utf-8"?>
<p:tagLst xmlns:p="http://schemas.openxmlformats.org/presentationml/2006/main">
  <p:tag name="KSO_WM_UNIT_TYPE" val="f"/>
  <p:tag name="KSO_WM_UNIT_INDEX" val="9"/>
  <p:tag name="KSO_WM_BEAUTIFY_FLAG" val="#wm#"/>
  <p:tag name="KSO_WM_TAG_VERSION" val="3.0"/>
</p:tagLst>
</file>

<file path=ppt/tags/tag174.xml><?xml version="1.0" encoding="utf-8"?>
<p:tagLst xmlns:p="http://schemas.openxmlformats.org/presentationml/2006/main">
  <p:tag name="KSO_WM_UNIT_TYPE" val="f"/>
  <p:tag name="KSO_WM_UNIT_INDEX" val="10"/>
  <p:tag name="KSO_WM_BEAUTIFY_FLAG" val="#wm#"/>
  <p:tag name="KSO_WM_TAG_VERSION" val="3.0"/>
</p:tagLst>
</file>

<file path=ppt/tags/tag175.xml><?xml version="1.0" encoding="utf-8"?>
<p:tagLst xmlns:p="http://schemas.openxmlformats.org/presentationml/2006/main">
  <p:tag name="KSO_WM_UNIT_TYPE" val="i"/>
  <p:tag name="KSO_WM_UNIT_INDEX" val="24"/>
  <p:tag name="KSO_WM_BEAUTIFY_FLAG" val="#wm#"/>
  <p:tag name="KSO_WM_TAG_VERSION" val="3.0"/>
</p:tagLst>
</file>

<file path=ppt/tags/tag176.xml><?xml version="1.0" encoding="utf-8"?>
<p:tagLst xmlns:p="http://schemas.openxmlformats.org/presentationml/2006/main">
  <p:tag name="KSO_WM_UNIT_TYPE" val="i"/>
  <p:tag name="KSO_WM_UNIT_INDEX" val="26"/>
  <p:tag name="KSO_WM_BEAUTIFY_FLAG" val="#wm#"/>
  <p:tag name="KSO_WM_TAG_VERSION" val="3.0"/>
</p:tagLst>
</file>

<file path=ppt/tags/tag177.xml><?xml version="1.0" encoding="utf-8"?>
<p:tagLst xmlns:p="http://schemas.openxmlformats.org/presentationml/2006/main">
  <p:tag name="KSO_WM_UNIT_TYPE" val="x"/>
  <p:tag name="KSO_WM_UNIT_INDEX" val="6"/>
  <p:tag name="KSO_WM_BEAUTIFY_FLAG" val="#wm#"/>
  <p:tag name="KSO_WM_TAG_VERSION" val="3.0"/>
</p:tagLst>
</file>

<file path=ppt/tags/tag178.xml><?xml version="1.0" encoding="utf-8"?>
<p:tagLst xmlns:p="http://schemas.openxmlformats.org/presentationml/2006/main">
  <p:tag name="KSO_WM_UNIT_TYPE" val="f"/>
  <p:tag name="KSO_WM_UNIT_INDEX" val="11"/>
  <p:tag name="KSO_WM_BEAUTIFY_FLAG" val="#wm#"/>
  <p:tag name="KSO_WM_TAG_VERSION" val="3.0"/>
</p:tagLst>
</file>

<file path=ppt/tags/tag179.xml><?xml version="1.0" encoding="utf-8"?>
<p:tagLst xmlns:p="http://schemas.openxmlformats.org/presentationml/2006/main">
  <p:tag name="KSO_WM_UNIT_TYPE" val="f"/>
  <p:tag name="KSO_WM_UNIT_INDEX" val="12"/>
  <p:tag name="KSO_WM_BEAUTIFY_FLAG" val="#wm#"/>
  <p:tag name="KSO_WM_TAG_VERSION" val="3.0"/>
</p:tagLst>
</file>

<file path=ppt/tags/tag18.xml><?xml version="1.0" encoding="utf-8"?>
<p:tagLst xmlns:p="http://schemas.openxmlformats.org/presentationml/2006/main">
  <p:tag name="KSO_WM_UNIT_TYPE" val="h_f"/>
  <p:tag name="KSO_WM_UNIT_SUBTYPE" val="a"/>
  <p:tag name="KSO_WM_UNIT_INDEX" val="1_1"/>
  <p:tag name="KSO_WM_BEAUTIFY_FLAG" val="#wm#"/>
  <p:tag name="KSO_WM_TAG_VERSION" val="3.0"/>
  <p:tag name="KSO_WM_UNIT_PRESET_TEXT" val="单击此处编辑母版文本样式&#10;第二级&#10;第三级&#10;第四级&#10;第五级"/>
  <p:tag name="KSO_WM_UNIT_ID" val="_4*h_f*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TEXT_LAYER_COUNT" val="1"/>
</p:tagLst>
</file>

<file path=ppt/tags/tag180.xml><?xml version="1.0" encoding="utf-8"?>
<p:tagLst xmlns:p="http://schemas.openxmlformats.org/presentationml/2006/main">
  <p:tag name="KSO_WM_UNIT_TYPE" val="i"/>
  <p:tag name="KSO_WM_UNIT_INDEX" val="28"/>
  <p:tag name="KSO_WM_BEAUTIFY_FLAG" val="#wm#"/>
  <p:tag name="KSO_WM_TAG_VERSION" val="3.0"/>
</p:tagLst>
</file>

<file path=ppt/tags/tag181.xml><?xml version="1.0" encoding="utf-8"?>
<p:tagLst xmlns:p="http://schemas.openxmlformats.org/presentationml/2006/main">
  <p:tag name="KSO_WM_UNIT_TYPE" val="i"/>
  <p:tag name="KSO_WM_UNIT_INDEX" val="30"/>
  <p:tag name="KSO_WM_BEAUTIFY_FLAG" val="#wm#"/>
  <p:tag name="KSO_WM_TAG_VERSION" val="3.0"/>
</p:tagLst>
</file>

<file path=ppt/tags/tag182.xml><?xml version="1.0" encoding="utf-8"?>
<p:tagLst xmlns:p="http://schemas.openxmlformats.org/presentationml/2006/main">
  <p:tag name="KSO_WM_UNIT_TYPE" val="x"/>
  <p:tag name="KSO_WM_UNIT_INDEX" val="7"/>
  <p:tag name="KSO_WM_BEAUTIFY_FLAG" val="#wm#"/>
  <p:tag name="KSO_WM_TAG_VERSION" val="3.0"/>
</p:tagLst>
</file>

<file path=ppt/tags/tag183.xml><?xml version="1.0" encoding="utf-8"?>
<p:tagLst xmlns:p="http://schemas.openxmlformats.org/presentationml/2006/main">
  <p:tag name="KSO_WM_UNIT_TYPE" val="f"/>
  <p:tag name="KSO_WM_UNIT_INDEX" val="13"/>
  <p:tag name="KSO_WM_BEAUTIFY_FLAG" val="#wm#"/>
  <p:tag name="KSO_WM_TAG_VERSION" val="3.0"/>
</p:tagLst>
</file>

<file path=ppt/tags/tag184.xml><?xml version="1.0" encoding="utf-8"?>
<p:tagLst xmlns:p="http://schemas.openxmlformats.org/presentationml/2006/main">
  <p:tag name="KSO_WM_UNIT_TYPE" val="f"/>
  <p:tag name="KSO_WM_UNIT_INDEX" val="14"/>
  <p:tag name="KSO_WM_BEAUTIFY_FLAG" val="#wm#"/>
  <p:tag name="KSO_WM_TAG_VERSION" val="3.0"/>
</p:tagLst>
</file>

<file path=ppt/tags/tag185.xml><?xml version="1.0" encoding="utf-8"?>
<p:tagLst xmlns:p="http://schemas.openxmlformats.org/presentationml/2006/main">
  <p:tag name="KSO_WM_UNIT_TYPE" val="i"/>
  <p:tag name="KSO_WM_UNIT_INDEX" val="32"/>
  <p:tag name="KSO_WM_BEAUTIFY_FLAG" val="#wm#"/>
  <p:tag name="KSO_WM_TAG_VERSION" val="3.0"/>
</p:tagLst>
</file>

<file path=ppt/tags/tag186.xml><?xml version="1.0" encoding="utf-8"?>
<p:tagLst xmlns:p="http://schemas.openxmlformats.org/presentationml/2006/main">
  <p:tag name="KSO_WM_UNIT_TYPE" val="i"/>
  <p:tag name="KSO_WM_UNIT_INDEX" val="34"/>
  <p:tag name="KSO_WM_BEAUTIFY_FLAG" val="#wm#"/>
  <p:tag name="KSO_WM_TAG_VERSION" val="3.0"/>
</p:tagLst>
</file>

<file path=ppt/tags/tag187.xml><?xml version="1.0" encoding="utf-8"?>
<p:tagLst xmlns:p="http://schemas.openxmlformats.org/presentationml/2006/main">
  <p:tag name="KSO_WM_UNIT_TYPE" val="x"/>
  <p:tag name="KSO_WM_UNIT_INDEX" val="8"/>
  <p:tag name="KSO_WM_BEAUTIFY_FLAG" val="#wm#"/>
  <p:tag name="KSO_WM_TAG_VERSION" val="3.0"/>
</p:tagLst>
</file>

<file path=ppt/tags/tag188.xml><?xml version="1.0" encoding="utf-8"?>
<p:tagLst xmlns:p="http://schemas.openxmlformats.org/presentationml/2006/main">
  <p:tag name="KSO_WM_UNIT_TYPE" val="f"/>
  <p:tag name="KSO_WM_UNIT_INDEX" val="15"/>
  <p:tag name="KSO_WM_BEAUTIFY_FLAG" val="#wm#"/>
  <p:tag name="KSO_WM_TAG_VERSION" val="3.0"/>
</p:tagLst>
</file>

<file path=ppt/tags/tag189.xml><?xml version="1.0" encoding="utf-8"?>
<p:tagLst xmlns:p="http://schemas.openxmlformats.org/presentationml/2006/main">
  <p:tag name="KSO_WM_UNIT_TYPE" val="f"/>
  <p:tag name="KSO_WM_UNIT_INDEX" val="16"/>
  <p:tag name="KSO_WM_BEAUTIFY_FLAG" val="#wm#"/>
  <p:tag name="KSO_WM_TAG_VERSION" val="3.0"/>
</p:tagLst>
</file>

<file path=ppt/tags/tag19.xml><?xml version="1.0" encoding="utf-8"?>
<p:tagLst xmlns:p="http://schemas.openxmlformats.org/presentationml/2006/main">
  <p:tag name="KSO_WM_UNIT_TYPE" val="h_a"/>
  <p:tag name="KSO_WM_UNIT_INDEX" val="2_1"/>
  <p:tag name="KSO_WM_BEAUTIFY_FLAG" val="#wm#"/>
  <p:tag name="KSO_WM_TAG_VERSION" val="3.0"/>
  <p:tag name="KSO_WM_UNIT_PRESET_TEXT" val="单击此处编辑母版标题样式"/>
  <p:tag name="KSO_WM_UNIT_ID" val="_4*h_a*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ISCONTENTSTITLE" val="0"/>
</p:tagLst>
</file>

<file path=ppt/tags/tag190.xml><?xml version="1.0" encoding="utf-8"?>
<p:tagLst xmlns:p="http://schemas.openxmlformats.org/presentationml/2006/main">
  <p:tag name="KSO_WM_UNIT_TYPE" val="i"/>
  <p:tag name="KSO_WM_UNIT_INDEX" val="36"/>
  <p:tag name="KSO_WM_BEAUTIFY_FLAG" val="#wm#"/>
  <p:tag name="KSO_WM_TAG_VERSION" val="3.0"/>
</p:tagLst>
</file>

<file path=ppt/tags/tag191.xml><?xml version="1.0" encoding="utf-8"?>
<p:tagLst xmlns:p="http://schemas.openxmlformats.org/presentationml/2006/main">
  <p:tag name="KSO_WM_UNIT_TYPE" val="i"/>
  <p:tag name="KSO_WM_UNIT_INDEX" val="38"/>
  <p:tag name="KSO_WM_BEAUTIFY_FLAG" val="#wm#"/>
  <p:tag name="KSO_WM_TAG_VERSION" val="3.0"/>
</p:tagLst>
</file>

<file path=ppt/tags/tag192.xml><?xml version="1.0" encoding="utf-8"?>
<p:tagLst xmlns:p="http://schemas.openxmlformats.org/presentationml/2006/main">
  <p:tag name="KSO_WM_UNIT_TYPE" val="x"/>
  <p:tag name="KSO_WM_UNIT_INDEX" val="9"/>
  <p:tag name="KSO_WM_BEAUTIFY_FLAG" val="#wm#"/>
  <p:tag name="KSO_WM_TAG_VERSION" val="3.0"/>
</p:tagLst>
</file>

<file path=ppt/tags/tag193.xml><?xml version="1.0" encoding="utf-8"?>
<p:tagLst xmlns:p="http://schemas.openxmlformats.org/presentationml/2006/main">
  <p:tag name="KSO_WM_UNIT_TYPE" val="f"/>
  <p:tag name="KSO_WM_UNIT_INDEX" val="17"/>
  <p:tag name="KSO_WM_BEAUTIFY_FLAG" val="#wm#"/>
  <p:tag name="KSO_WM_TAG_VERSION" val="3.0"/>
</p:tagLst>
</file>

<file path=ppt/tags/tag194.xml><?xml version="1.0" encoding="utf-8"?>
<p:tagLst xmlns:p="http://schemas.openxmlformats.org/presentationml/2006/main">
  <p:tag name="KSO_WM_UNIT_TYPE" val="f"/>
  <p:tag name="KSO_WM_UNIT_INDEX" val="18"/>
  <p:tag name="KSO_WM_BEAUTIFY_FLAG" val="#wm#"/>
  <p:tag name="KSO_WM_TAG_VERSION" val="3.0"/>
</p:tagLst>
</file>

<file path=ppt/tags/tag195.xml><?xml version="1.0" encoding="utf-8"?>
<p:tagLst xmlns:p="http://schemas.openxmlformats.org/presentationml/2006/main">
  <p:tag name="KSO_WM_UNIT_TYPE" val="b"/>
  <p:tag name="KSO_WM_UNIT_INDEX" val="1"/>
  <p:tag name="KSO_WM_BEAUTIFY_FLAG" val="#wm#"/>
  <p:tag name="KSO_WM_TAG_VERSION" val="3.0"/>
</p:tagLst>
</file>

<file path=ppt/tags/tag196.xml><?xml version="1.0" encoding="utf-8"?>
<p:tagLst xmlns:p="http://schemas.openxmlformats.org/presentationml/2006/main">
  <p:tag name="KSO_WM_UNIT_TYPE" val="i"/>
  <p:tag name="KSO_WM_UNIT_INDEX" val="4"/>
  <p:tag name="KSO_WM_BEAUTIFY_FLAG" val="#wm#"/>
  <p:tag name="KSO_WM_TAG_VERSION" val="3.0"/>
</p:tagLst>
</file>

<file path=ppt/tags/tag197.xml><?xml version="1.0" encoding="utf-8"?>
<p:tagLst xmlns:p="http://schemas.openxmlformats.org/presentationml/2006/main">
  <p:tag name="KSO_WM_UNIT_TYPE" val="i"/>
  <p:tag name="KSO_WM_UNIT_INDEX" val="6"/>
  <p:tag name="KSO_WM_BEAUTIFY_FLAG" val="#wm#"/>
  <p:tag name="KSO_WM_TAG_VERSION" val="3.0"/>
</p:tagLst>
</file>

<file path=ppt/tags/tag198.xml><?xml version="1.0" encoding="utf-8"?>
<p:tagLst xmlns:p="http://schemas.openxmlformats.org/presentationml/2006/main">
  <p:tag name="KSO_WM_UNIT_TYPE" val="x"/>
  <p:tag name="KSO_WM_UNIT_INDEX" val="1"/>
  <p:tag name="KSO_WM_BEAUTIFY_FLAG" val="#wm#"/>
  <p:tag name="KSO_WM_TAG_VERSION" val="3.0"/>
</p:tagLst>
</file>

<file path=ppt/tags/tag199.xml><?xml version="1.0" encoding="utf-8"?>
<p:tagLst xmlns:p="http://schemas.openxmlformats.org/presentationml/2006/main">
  <p:tag name="KSO_WM_UNIT_TYPE" val="f"/>
  <p:tag name="KSO_WM_UNIT_INDEX" val="1"/>
  <p:tag name="KSO_WM_BEAUTIFY_FLAG" val="#wm#"/>
  <p:tag name="KSO_WM_TAG_VERSION" val="3.0"/>
</p:tagLst>
</file>

<file path=ppt/tags/tag2.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EXT_LAYER_COUNT" val="1"/>
</p:tagLst>
</file>

<file path=ppt/tags/tag20.xml><?xml version="1.0" encoding="utf-8"?>
<p:tagLst xmlns:p="http://schemas.openxmlformats.org/presentationml/2006/main">
  <p:tag name="KSO_WM_UNIT_TYPE" val="h_f"/>
  <p:tag name="KSO_WM_UNIT_SUBTYPE" val="a"/>
  <p:tag name="KSO_WM_UNIT_INDEX" val="2_1"/>
  <p:tag name="KSO_WM_BEAUTIFY_FLAG" val="#wm#"/>
  <p:tag name="KSO_WM_TAG_VERSION" val="3.0"/>
  <p:tag name="KSO_WM_UNIT_PRESET_TEXT" val="单击此处编辑母版文本样式&#10;第二级&#10;第三级&#10;第四级&#10;第五级"/>
  <p:tag name="KSO_WM_UNIT_ID" val="_4*h_f*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TEXT_LAYER_COUNT" val="1"/>
</p:tagLst>
</file>

<file path=ppt/tags/tag200.xml><?xml version="1.0" encoding="utf-8"?>
<p:tagLst xmlns:p="http://schemas.openxmlformats.org/presentationml/2006/main">
  <p:tag name="KSO_WM_UNIT_TYPE" val="i"/>
  <p:tag name="KSO_WM_UNIT_INDEX" val="8"/>
  <p:tag name="KSO_WM_BEAUTIFY_FLAG" val="#wm#"/>
  <p:tag name="KSO_WM_TAG_VERSION" val="3.0"/>
</p:tagLst>
</file>

<file path=ppt/tags/tag201.xml><?xml version="1.0" encoding="utf-8"?>
<p:tagLst xmlns:p="http://schemas.openxmlformats.org/presentationml/2006/main">
  <p:tag name="KSO_WM_UNIT_TYPE" val="f"/>
  <p:tag name="KSO_WM_UNIT_INDEX" val="2"/>
  <p:tag name="KSO_WM_BEAUTIFY_FLAG" val="#wm#"/>
  <p:tag name="KSO_WM_TAG_VERSION" val="3.0"/>
</p:tagLst>
</file>

<file path=ppt/tags/tag202.xml><?xml version="1.0" encoding="utf-8"?>
<p:tagLst xmlns:p="http://schemas.openxmlformats.org/presentationml/2006/main">
  <p:tag name="KSO_WM_UNIT_TYPE" val="f"/>
  <p:tag name="KSO_WM_UNIT_INDEX" val="3"/>
  <p:tag name="KSO_WM_BEAUTIFY_FLAG" val="#wm#"/>
  <p:tag name="KSO_WM_TAG_VERSION" val="3.0"/>
</p:tagLst>
</file>

<file path=ppt/tags/tag203.xml><?xml version="1.0" encoding="utf-8"?>
<p:tagLst xmlns:p="http://schemas.openxmlformats.org/presentationml/2006/main">
  <p:tag name="KSO_WM_UNIT_TYPE" val="i"/>
  <p:tag name="KSO_WM_UNIT_INDEX" val="10"/>
  <p:tag name="KSO_WM_BEAUTIFY_FLAG" val="#wm#"/>
  <p:tag name="KSO_WM_TAG_VERSION" val="3.0"/>
</p:tagLst>
</file>

<file path=ppt/tags/tag204.xml><?xml version="1.0" encoding="utf-8"?>
<p:tagLst xmlns:p="http://schemas.openxmlformats.org/presentationml/2006/main">
  <p:tag name="KSO_WM_UNIT_TYPE" val="f"/>
  <p:tag name="KSO_WM_UNIT_INDEX" val="4"/>
  <p:tag name="KSO_WM_BEAUTIFY_FLAG" val="#wm#"/>
  <p:tag name="KSO_WM_TAG_VERSION" val="3.0"/>
</p:tagLst>
</file>

<file path=ppt/tags/tag205.xml><?xml version="1.0" encoding="utf-8"?>
<p:tagLst xmlns:p="http://schemas.openxmlformats.org/presentationml/2006/main">
  <p:tag name="KSO_WM_UNIT_TYPE" val="f"/>
  <p:tag name="KSO_WM_UNIT_INDEX" val="5"/>
  <p:tag name="KSO_WM_BEAUTIFY_FLAG" val="#wm#"/>
  <p:tag name="KSO_WM_TAG_VERSION" val="3.0"/>
</p:tagLst>
</file>

<file path=ppt/tags/tag206.xml><?xml version="1.0" encoding="utf-8"?>
<p:tagLst xmlns:p="http://schemas.openxmlformats.org/presentationml/2006/main">
  <p:tag name="KSO_WM_UNIT_TYPE" val="i"/>
  <p:tag name="KSO_WM_UNIT_INDEX" val="12"/>
  <p:tag name="KSO_WM_BEAUTIFY_FLAG" val="#wm#"/>
  <p:tag name="KSO_WM_TAG_VERSION" val="3.0"/>
</p:tagLst>
</file>

<file path=ppt/tags/tag207.xml><?xml version="1.0" encoding="utf-8"?>
<p:tagLst xmlns:p="http://schemas.openxmlformats.org/presentationml/2006/main">
  <p:tag name="KSO_WM_UNIT_TYPE" val="f"/>
  <p:tag name="KSO_WM_UNIT_INDEX" val="6"/>
  <p:tag name="KSO_WM_BEAUTIFY_FLAG" val="#wm#"/>
  <p:tag name="KSO_WM_TAG_VERSION" val="3.0"/>
</p:tagLst>
</file>

<file path=ppt/tags/tag208.xml><?xml version="1.0" encoding="utf-8"?>
<p:tagLst xmlns:p="http://schemas.openxmlformats.org/presentationml/2006/main">
  <p:tag name="KSO_WM_UNIT_TYPE" val="f"/>
  <p:tag name="KSO_WM_UNIT_INDEX" val="7"/>
  <p:tag name="KSO_WM_BEAUTIFY_FLAG" val="#wm#"/>
  <p:tag name="KSO_WM_TAG_VERSION" val="3.0"/>
</p:tagLst>
</file>

<file path=ppt/tags/tag209.xml><?xml version="1.0" encoding="utf-8"?>
<p:tagLst xmlns:p="http://schemas.openxmlformats.org/presentationml/2006/main">
  <p:tag name="KSO_WM_UNIT_TYPE" val="i"/>
  <p:tag name="KSO_WM_UNIT_INDEX" val="14"/>
  <p:tag name="KSO_WM_BEAUTIFY_FLAG" val="#wm#"/>
  <p:tag name="KSO_WM_TAG_VERSION" val="3.0"/>
</p:tagLst>
</file>

<file path=ppt/tags/tag21.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10.xml><?xml version="1.0" encoding="utf-8"?>
<p:tagLst xmlns:p="http://schemas.openxmlformats.org/presentationml/2006/main">
  <p:tag name="KSO_WM_UNIT_TYPE" val="f"/>
  <p:tag name="KSO_WM_UNIT_INDEX" val="8"/>
  <p:tag name="KSO_WM_BEAUTIFY_FLAG" val="#wm#"/>
  <p:tag name="KSO_WM_TAG_VERSION" val="3.0"/>
</p:tagLst>
</file>

<file path=ppt/tags/tag211.xml><?xml version="1.0" encoding="utf-8"?>
<p:tagLst xmlns:p="http://schemas.openxmlformats.org/presentationml/2006/main">
  <p:tag name="KSO_WM_UNIT_TYPE" val="f"/>
  <p:tag name="KSO_WM_UNIT_INDEX" val="9"/>
  <p:tag name="KSO_WM_BEAUTIFY_FLAG" val="#wm#"/>
  <p:tag name="KSO_WM_TAG_VERSION" val="3.0"/>
</p:tagLst>
</file>

<file path=ppt/tags/tag212.xml><?xml version="1.0" encoding="utf-8"?>
<p:tagLst xmlns:p="http://schemas.openxmlformats.org/presentationml/2006/main">
  <p:tag name="KSO_WM_UNIT_TYPE" val="i"/>
  <p:tag name="KSO_WM_UNIT_INDEX" val="16"/>
  <p:tag name="KSO_WM_BEAUTIFY_FLAG" val="#wm#"/>
  <p:tag name="KSO_WM_TAG_VERSION" val="3.0"/>
</p:tagLst>
</file>

<file path=ppt/tags/tag213.xml><?xml version="1.0" encoding="utf-8"?>
<p:tagLst xmlns:p="http://schemas.openxmlformats.org/presentationml/2006/main">
  <p:tag name="KSO_WM_UNIT_TYPE" val="f"/>
  <p:tag name="KSO_WM_UNIT_INDEX" val="10"/>
  <p:tag name="KSO_WM_BEAUTIFY_FLAG" val="#wm#"/>
  <p:tag name="KSO_WM_TAG_VERSION" val="3.0"/>
</p:tagLst>
</file>

<file path=ppt/tags/tag214.xml><?xml version="1.0" encoding="utf-8"?>
<p:tagLst xmlns:p="http://schemas.openxmlformats.org/presentationml/2006/main">
  <p:tag name="KSO_WM_UNIT_TYPE" val="f"/>
  <p:tag name="KSO_WM_UNIT_INDEX" val="11"/>
  <p:tag name="KSO_WM_BEAUTIFY_FLAG" val="#wm#"/>
  <p:tag name="KSO_WM_TAG_VERSION" val="3.0"/>
</p:tagLst>
</file>

<file path=ppt/tags/tag215.xml><?xml version="1.0" encoding="utf-8"?>
<p:tagLst xmlns:p="http://schemas.openxmlformats.org/presentationml/2006/main">
  <p:tag name="KSO_WM_UNIT_TYPE" val="i"/>
  <p:tag name="KSO_WM_UNIT_INDEX" val="18"/>
  <p:tag name="KSO_WM_BEAUTIFY_FLAG" val="#wm#"/>
  <p:tag name="KSO_WM_TAG_VERSION" val="3.0"/>
</p:tagLst>
</file>

<file path=ppt/tags/tag216.xml><?xml version="1.0" encoding="utf-8"?>
<p:tagLst xmlns:p="http://schemas.openxmlformats.org/presentationml/2006/main">
  <p:tag name="KSO_WM_UNIT_TYPE" val="f"/>
  <p:tag name="KSO_WM_UNIT_INDEX" val="12"/>
  <p:tag name="KSO_WM_BEAUTIFY_FLAG" val="#wm#"/>
  <p:tag name="KSO_WM_TAG_VERSION" val="3.0"/>
</p:tagLst>
</file>

<file path=ppt/tags/tag217.xml><?xml version="1.0" encoding="utf-8"?>
<p:tagLst xmlns:p="http://schemas.openxmlformats.org/presentationml/2006/main">
  <p:tag name="KSO_WM_UNIT_TYPE" val="f"/>
  <p:tag name="KSO_WM_UNIT_INDEX" val="13"/>
  <p:tag name="KSO_WM_BEAUTIFY_FLAG" val="#wm#"/>
  <p:tag name="KSO_WM_TAG_VERSION" val="3.0"/>
</p:tagLst>
</file>

<file path=ppt/tags/tag218.xml><?xml version="1.0" encoding="utf-8"?>
<p:tagLst xmlns:p="http://schemas.openxmlformats.org/presentationml/2006/main">
  <p:tag name="KSO_WM_UNIT_TYPE" val="i"/>
  <p:tag name="KSO_WM_UNIT_INDEX" val="20"/>
  <p:tag name="KSO_WM_BEAUTIFY_FLAG" val="#wm#"/>
  <p:tag name="KSO_WM_TAG_VERSION" val="3.0"/>
</p:tagLst>
</file>

<file path=ppt/tags/tag219.xml><?xml version="1.0" encoding="utf-8"?>
<p:tagLst xmlns:p="http://schemas.openxmlformats.org/presentationml/2006/main">
  <p:tag name="KSO_WM_UNIT_TYPE" val="i"/>
  <p:tag name="KSO_WM_UNIT_INDEX" val="22"/>
  <p:tag name="KSO_WM_BEAUTIFY_FLAG" val="#wm#"/>
  <p:tag name="KSO_WM_TAG_VERSION" val="3.0"/>
</p:tagLst>
</file>

<file path=ppt/tags/tag22.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0.xml><?xml version="1.0" encoding="utf-8"?>
<p:tagLst xmlns:p="http://schemas.openxmlformats.org/presentationml/2006/main">
  <p:tag name="KSO_WM_UNIT_TYPE" val="x"/>
  <p:tag name="KSO_WM_UNIT_INDEX" val="2"/>
  <p:tag name="KSO_WM_BEAUTIFY_FLAG" val="#wm#"/>
  <p:tag name="KSO_WM_TAG_VERSION" val="3.0"/>
</p:tagLst>
</file>

<file path=ppt/tags/tag221.xml><?xml version="1.0" encoding="utf-8"?>
<p:tagLst xmlns:p="http://schemas.openxmlformats.org/presentationml/2006/main">
  <p:tag name="KSO_WM_UNIT_TYPE" val="f"/>
  <p:tag name="KSO_WM_UNIT_INDEX" val="14"/>
  <p:tag name="KSO_WM_BEAUTIFY_FLAG" val="#wm#"/>
  <p:tag name="KSO_WM_TAG_VERSION" val="3.0"/>
</p:tagLst>
</file>

<file path=ppt/tags/tag222.xml><?xml version="1.0" encoding="utf-8"?>
<p:tagLst xmlns:p="http://schemas.openxmlformats.org/presentationml/2006/main">
  <p:tag name="KSO_WM_UNIT_TYPE" val="f"/>
  <p:tag name="KSO_WM_UNIT_INDEX" val="15"/>
  <p:tag name="KSO_WM_BEAUTIFY_FLAG" val="#wm#"/>
  <p:tag name="KSO_WM_TAG_VERSION" val="3.0"/>
</p:tagLst>
</file>

<file path=ppt/tags/tag223.xml><?xml version="1.0" encoding="utf-8"?>
<p:tagLst xmlns:p="http://schemas.openxmlformats.org/presentationml/2006/main">
  <p:tag name="KSO_WM_UNIT_TYPE" val="f"/>
  <p:tag name="KSO_WM_UNIT_INDEX" val="16"/>
  <p:tag name="KSO_WM_BEAUTIFY_FLAG" val="#wm#"/>
  <p:tag name="KSO_WM_TAG_VERSION" val="3.0"/>
</p:tagLst>
</file>

<file path=ppt/tags/tag224.xml><?xml version="1.0" encoding="utf-8"?>
<p:tagLst xmlns:p="http://schemas.openxmlformats.org/presentationml/2006/main">
  <p:tag name="KSO_WM_UNIT_TYPE" val="i"/>
  <p:tag name="KSO_WM_UNIT_INDEX" val="24"/>
  <p:tag name="KSO_WM_BEAUTIFY_FLAG" val="#wm#"/>
  <p:tag name="KSO_WM_TAG_VERSION" val="3.0"/>
</p:tagLst>
</file>

<file path=ppt/tags/tag225.xml><?xml version="1.0" encoding="utf-8"?>
<p:tagLst xmlns:p="http://schemas.openxmlformats.org/presentationml/2006/main">
  <p:tag name="KSO_WM_UNIT_TYPE" val="i"/>
  <p:tag name="KSO_WM_UNIT_INDEX" val="26"/>
  <p:tag name="KSO_WM_BEAUTIFY_FLAG" val="#wm#"/>
  <p:tag name="KSO_WM_TAG_VERSION" val="3.0"/>
</p:tagLst>
</file>

<file path=ppt/tags/tag226.xml><?xml version="1.0" encoding="utf-8"?>
<p:tagLst xmlns:p="http://schemas.openxmlformats.org/presentationml/2006/main">
  <p:tag name="KSO_WM_UNIT_TYPE" val="x"/>
  <p:tag name="KSO_WM_UNIT_INDEX" val="3"/>
  <p:tag name="KSO_WM_BEAUTIFY_FLAG" val="#wm#"/>
  <p:tag name="KSO_WM_TAG_VERSION" val="3.0"/>
</p:tagLst>
</file>

<file path=ppt/tags/tag227.xml><?xml version="1.0" encoding="utf-8"?>
<p:tagLst xmlns:p="http://schemas.openxmlformats.org/presentationml/2006/main">
  <p:tag name="KSO_WM_UNIT_TYPE" val="f"/>
  <p:tag name="KSO_WM_UNIT_INDEX" val="17"/>
  <p:tag name="KSO_WM_BEAUTIFY_FLAG" val="#wm#"/>
  <p:tag name="KSO_WM_TAG_VERSION" val="3.0"/>
</p:tagLst>
</file>

<file path=ppt/tags/tag228.xml><?xml version="1.0" encoding="utf-8"?>
<p:tagLst xmlns:p="http://schemas.openxmlformats.org/presentationml/2006/main">
  <p:tag name="KSO_WM_UNIT_TYPE" val="f"/>
  <p:tag name="KSO_WM_UNIT_INDEX" val="18"/>
  <p:tag name="KSO_WM_BEAUTIFY_FLAG" val="#wm#"/>
  <p:tag name="KSO_WM_TAG_VERSION" val="3.0"/>
</p:tagLst>
</file>

<file path=ppt/tags/tag229.xml><?xml version="1.0" encoding="utf-8"?>
<p:tagLst xmlns:p="http://schemas.openxmlformats.org/presentationml/2006/main">
  <p:tag name="KSO_WM_UNIT_TYPE" val="i"/>
  <p:tag name="KSO_WM_UNIT_INDEX" val="28"/>
  <p:tag name="KSO_WM_BEAUTIFY_FLAG" val="#wm#"/>
  <p:tag name="KSO_WM_TAG_VERSION" val="3.0"/>
</p:tagLst>
</file>

<file path=ppt/tags/tag23.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30.xml><?xml version="1.0" encoding="utf-8"?>
<p:tagLst xmlns:p="http://schemas.openxmlformats.org/presentationml/2006/main">
  <p:tag name="KSO_WM_UNIT_TYPE" val="i"/>
  <p:tag name="KSO_WM_UNIT_INDEX" val="30"/>
  <p:tag name="KSO_WM_BEAUTIFY_FLAG" val="#wm#"/>
  <p:tag name="KSO_WM_TAG_VERSION" val="3.0"/>
</p:tagLst>
</file>

<file path=ppt/tags/tag231.xml><?xml version="1.0" encoding="utf-8"?>
<p:tagLst xmlns:p="http://schemas.openxmlformats.org/presentationml/2006/main">
  <p:tag name="KSO_WM_UNIT_TYPE" val="x"/>
  <p:tag name="KSO_WM_UNIT_INDEX" val="4"/>
  <p:tag name="KSO_WM_BEAUTIFY_FLAG" val="#wm#"/>
  <p:tag name="KSO_WM_TAG_VERSION" val="3.0"/>
</p:tagLst>
</file>

<file path=ppt/tags/tag232.xml><?xml version="1.0" encoding="utf-8"?>
<p:tagLst xmlns:p="http://schemas.openxmlformats.org/presentationml/2006/main">
  <p:tag name="KSO_WM_UNIT_TYPE" val="f"/>
  <p:tag name="KSO_WM_UNIT_INDEX" val="19"/>
  <p:tag name="KSO_WM_BEAUTIFY_FLAG" val="#wm#"/>
  <p:tag name="KSO_WM_TAG_VERSION" val="3.0"/>
</p:tagLst>
</file>

<file path=ppt/tags/tag233.xml><?xml version="1.0" encoding="utf-8"?>
<p:tagLst xmlns:p="http://schemas.openxmlformats.org/presentationml/2006/main">
  <p:tag name="KSO_WM_UNIT_TYPE" val="f"/>
  <p:tag name="KSO_WM_UNIT_INDEX" val="20"/>
  <p:tag name="KSO_WM_BEAUTIFY_FLAG" val="#wm#"/>
  <p:tag name="KSO_WM_TAG_VERSION" val="3.0"/>
</p:tagLst>
</file>

<file path=ppt/tags/tag234.xml><?xml version="1.0" encoding="utf-8"?>
<p:tagLst xmlns:p="http://schemas.openxmlformats.org/presentationml/2006/main">
  <p:tag name="KSO_WM_UNIT_TYPE" val="i"/>
  <p:tag name="KSO_WM_UNIT_INDEX" val="32"/>
  <p:tag name="KSO_WM_BEAUTIFY_FLAG" val="#wm#"/>
  <p:tag name="KSO_WM_TAG_VERSION" val="3.0"/>
</p:tagLst>
</file>

<file path=ppt/tags/tag235.xml><?xml version="1.0" encoding="utf-8"?>
<p:tagLst xmlns:p="http://schemas.openxmlformats.org/presentationml/2006/main">
  <p:tag name="KSO_WM_UNIT_TYPE" val="x"/>
  <p:tag name="KSO_WM_UNIT_INDEX" val="5"/>
  <p:tag name="KSO_WM_BEAUTIFY_FLAG" val="#wm#"/>
  <p:tag name="KSO_WM_TAG_VERSION" val="3.0"/>
</p:tagLst>
</file>

<file path=ppt/tags/tag236.xml><?xml version="1.0" encoding="utf-8"?>
<p:tagLst xmlns:p="http://schemas.openxmlformats.org/presentationml/2006/main">
  <p:tag name="KSO_WM_UNIT_TYPE" val="b"/>
  <p:tag name="KSO_WM_UNIT_INDEX" val="1"/>
  <p:tag name="KSO_WM_BEAUTIFY_FLAG" val="#wm#"/>
  <p:tag name="KSO_WM_TAG_VERSION" val="3.0"/>
</p:tagLst>
</file>

<file path=ppt/tags/tag237.xml><?xml version="1.0" encoding="utf-8"?>
<p:tagLst xmlns:p="http://schemas.openxmlformats.org/presentationml/2006/main">
  <p:tag name="KSO_WM_UNIT_TYPE" val="i"/>
  <p:tag name="KSO_WM_UNIT_INDEX" val="4"/>
  <p:tag name="KSO_WM_BEAUTIFY_FLAG" val="#wm#"/>
  <p:tag name="KSO_WM_TAG_VERSION" val="3.0"/>
</p:tagLst>
</file>

<file path=ppt/tags/tag238.xml><?xml version="1.0" encoding="utf-8"?>
<p:tagLst xmlns:p="http://schemas.openxmlformats.org/presentationml/2006/main">
  <p:tag name="KSO_WM_UNIT_TYPE" val="i"/>
  <p:tag name="KSO_WM_UNIT_INDEX" val="6"/>
  <p:tag name="KSO_WM_BEAUTIFY_FLAG" val="#wm#"/>
  <p:tag name="KSO_WM_TAG_VERSION" val="3.0"/>
</p:tagLst>
</file>

<file path=ppt/tags/tag239.xml><?xml version="1.0" encoding="utf-8"?>
<p:tagLst xmlns:p="http://schemas.openxmlformats.org/presentationml/2006/main">
  <p:tag name="KSO_WM_UNIT_TYPE" val="x"/>
  <p:tag name="KSO_WM_UNIT_INDEX" val="1"/>
  <p:tag name="KSO_WM_BEAUTIFY_FLAG" val="#wm#"/>
  <p:tag name="KSO_WM_TAG_VERSION" val="3.0"/>
</p:tagLst>
</file>

<file path=ppt/tags/tag24.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4*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240.xml><?xml version="1.0" encoding="utf-8"?>
<p:tagLst xmlns:p="http://schemas.openxmlformats.org/presentationml/2006/main">
  <p:tag name="KSO_WM_UNIT_TYPE" val="f"/>
  <p:tag name="KSO_WM_UNIT_INDEX" val="1"/>
  <p:tag name="KSO_WM_BEAUTIFY_FLAG" val="#wm#"/>
  <p:tag name="KSO_WM_TAG_VERSION" val="3.0"/>
</p:tagLst>
</file>

<file path=ppt/tags/tag241.xml><?xml version="1.0" encoding="utf-8"?>
<p:tagLst xmlns:p="http://schemas.openxmlformats.org/presentationml/2006/main">
  <p:tag name="KSO_WM_UNIT_TYPE" val="i"/>
  <p:tag name="KSO_WM_UNIT_INDEX" val="8"/>
  <p:tag name="KSO_WM_BEAUTIFY_FLAG" val="#wm#"/>
  <p:tag name="KSO_WM_TAG_VERSION" val="3.0"/>
</p:tagLst>
</file>

<file path=ppt/tags/tag242.xml><?xml version="1.0" encoding="utf-8"?>
<p:tagLst xmlns:p="http://schemas.openxmlformats.org/presentationml/2006/main">
  <p:tag name="KSO_WM_UNIT_TYPE" val="f"/>
  <p:tag name="KSO_WM_UNIT_INDEX" val="2"/>
  <p:tag name="KSO_WM_BEAUTIFY_FLAG" val="#wm#"/>
  <p:tag name="KSO_WM_TAG_VERSION" val="3.0"/>
</p:tagLst>
</file>

<file path=ppt/tags/tag243.xml><?xml version="1.0" encoding="utf-8"?>
<p:tagLst xmlns:p="http://schemas.openxmlformats.org/presentationml/2006/main">
  <p:tag name="KSO_WM_UNIT_TYPE" val="i"/>
  <p:tag name="KSO_WM_UNIT_INDEX" val="10"/>
  <p:tag name="KSO_WM_BEAUTIFY_FLAG" val="#wm#"/>
  <p:tag name="KSO_WM_TAG_VERSION" val="3.0"/>
</p:tagLst>
</file>

<file path=ppt/tags/tag244.xml><?xml version="1.0" encoding="utf-8"?>
<p:tagLst xmlns:p="http://schemas.openxmlformats.org/presentationml/2006/main">
  <p:tag name="KSO_WM_UNIT_TYPE" val="f"/>
  <p:tag name="KSO_WM_UNIT_INDEX" val="3"/>
  <p:tag name="KSO_WM_BEAUTIFY_FLAG" val="#wm#"/>
  <p:tag name="KSO_WM_TAG_VERSION" val="3.0"/>
</p:tagLst>
</file>

<file path=ppt/tags/tag245.xml><?xml version="1.0" encoding="utf-8"?>
<p:tagLst xmlns:p="http://schemas.openxmlformats.org/presentationml/2006/main">
  <p:tag name="KSO_WM_UNIT_TYPE" val="i"/>
  <p:tag name="KSO_WM_UNIT_INDEX" val="12"/>
  <p:tag name="KSO_WM_BEAUTIFY_FLAG" val="#wm#"/>
  <p:tag name="KSO_WM_TAG_VERSION" val="3.0"/>
</p:tagLst>
</file>

<file path=ppt/tags/tag246.xml><?xml version="1.0" encoding="utf-8"?>
<p:tagLst xmlns:p="http://schemas.openxmlformats.org/presentationml/2006/main">
  <p:tag name="KSO_WM_UNIT_TYPE" val="i"/>
  <p:tag name="KSO_WM_UNIT_INDEX" val="14"/>
  <p:tag name="KSO_WM_BEAUTIFY_FLAG" val="#wm#"/>
  <p:tag name="KSO_WM_TAG_VERSION" val="3.0"/>
</p:tagLst>
</file>

<file path=ppt/tags/tag247.xml><?xml version="1.0" encoding="utf-8"?>
<p:tagLst xmlns:p="http://schemas.openxmlformats.org/presentationml/2006/main">
  <p:tag name="KSO_WM_UNIT_TYPE" val="x"/>
  <p:tag name="KSO_WM_UNIT_INDEX" val="2"/>
  <p:tag name="KSO_WM_BEAUTIFY_FLAG" val="#wm#"/>
  <p:tag name="KSO_WM_TAG_VERSION" val="3.0"/>
</p:tagLst>
</file>

<file path=ppt/tags/tag248.xml><?xml version="1.0" encoding="utf-8"?>
<p:tagLst xmlns:p="http://schemas.openxmlformats.org/presentationml/2006/main">
  <p:tag name="KSO_WM_UNIT_TYPE" val="f"/>
  <p:tag name="KSO_WM_UNIT_INDEX" val="4"/>
  <p:tag name="KSO_WM_BEAUTIFY_FLAG" val="#wm#"/>
  <p:tag name="KSO_WM_TAG_VERSION" val="3.0"/>
</p:tagLst>
</file>

<file path=ppt/tags/tag249.xml><?xml version="1.0" encoding="utf-8"?>
<p:tagLst xmlns:p="http://schemas.openxmlformats.org/presentationml/2006/main">
  <p:tag name="KSO_WM_UNIT_TYPE" val="i"/>
  <p:tag name="KSO_WM_UNIT_INDEX" val="16"/>
  <p:tag name="KSO_WM_BEAUTIFY_FLAG" val="#wm#"/>
  <p:tag name="KSO_WM_TAG_VERSION" val="3.0"/>
</p:tagLst>
</file>

<file path=ppt/tags/tag25.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5*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250.xml><?xml version="1.0" encoding="utf-8"?>
<p:tagLst xmlns:p="http://schemas.openxmlformats.org/presentationml/2006/main">
  <p:tag name="KSO_WM_UNIT_TYPE" val="f"/>
  <p:tag name="KSO_WM_UNIT_INDEX" val="5"/>
  <p:tag name="KSO_WM_BEAUTIFY_FLAG" val="#wm#"/>
  <p:tag name="KSO_WM_TAG_VERSION" val="3.0"/>
</p:tagLst>
</file>

<file path=ppt/tags/tag251.xml><?xml version="1.0" encoding="utf-8"?>
<p:tagLst xmlns:p="http://schemas.openxmlformats.org/presentationml/2006/main">
  <p:tag name="KSO_WM_UNIT_TYPE" val="i"/>
  <p:tag name="KSO_WM_UNIT_INDEX" val="18"/>
  <p:tag name="KSO_WM_BEAUTIFY_FLAG" val="#wm#"/>
  <p:tag name="KSO_WM_TAG_VERSION" val="3.0"/>
</p:tagLst>
</file>

<file path=ppt/tags/tag252.xml><?xml version="1.0" encoding="utf-8"?>
<p:tagLst xmlns:p="http://schemas.openxmlformats.org/presentationml/2006/main">
  <p:tag name="KSO_WM_UNIT_TYPE" val="f"/>
  <p:tag name="KSO_WM_UNIT_INDEX" val="7"/>
  <p:tag name="KSO_WM_BEAUTIFY_FLAG" val="#wm#"/>
  <p:tag name="KSO_WM_TAG_VERSION" val="3.0"/>
</p:tagLst>
</file>

<file path=ppt/tags/tag253.xml><?xml version="1.0" encoding="utf-8"?>
<p:tagLst xmlns:p="http://schemas.openxmlformats.org/presentationml/2006/main">
  <p:tag name="KSO_WM_UNIT_TYPE" val="i"/>
  <p:tag name="KSO_WM_UNIT_INDEX" val="20"/>
  <p:tag name="KSO_WM_BEAUTIFY_FLAG" val="#wm#"/>
  <p:tag name="KSO_WM_TAG_VERSION" val="3.0"/>
</p:tagLst>
</file>

<file path=ppt/tags/tag254.xml><?xml version="1.0" encoding="utf-8"?>
<p:tagLst xmlns:p="http://schemas.openxmlformats.org/presentationml/2006/main">
  <p:tag name="KSO_WM_UNIT_TYPE" val="f"/>
  <p:tag name="KSO_WM_UNIT_INDEX" val="8"/>
  <p:tag name="KSO_WM_BEAUTIFY_FLAG" val="#wm#"/>
  <p:tag name="KSO_WM_TAG_VERSION" val="3.0"/>
</p:tagLst>
</file>

<file path=ppt/tags/tag255.xml><?xml version="1.0" encoding="utf-8"?>
<p:tagLst xmlns:p="http://schemas.openxmlformats.org/presentationml/2006/main">
  <p:tag name="KSO_WM_UNIT_TYPE" val="i"/>
  <p:tag name="KSO_WM_UNIT_INDEX" val="22"/>
  <p:tag name="KSO_WM_BEAUTIFY_FLAG" val="#wm#"/>
  <p:tag name="KSO_WM_TAG_VERSION" val="3.0"/>
</p:tagLst>
</file>

<file path=ppt/tags/tag256.xml><?xml version="1.0" encoding="utf-8"?>
<p:tagLst xmlns:p="http://schemas.openxmlformats.org/presentationml/2006/main">
  <p:tag name="KSO_WM_UNIT_TYPE" val="f"/>
  <p:tag name="KSO_WM_UNIT_INDEX" val="10"/>
  <p:tag name="KSO_WM_BEAUTIFY_FLAG" val="#wm#"/>
  <p:tag name="KSO_WM_TAG_VERSION" val="3.0"/>
</p:tagLst>
</file>

<file path=ppt/tags/tag257.xml><?xml version="1.0" encoding="utf-8"?>
<p:tagLst xmlns:p="http://schemas.openxmlformats.org/presentationml/2006/main">
  <p:tag name="KSO_WM_UNIT_TYPE" val="i"/>
  <p:tag name="KSO_WM_UNIT_INDEX" val="24"/>
  <p:tag name="KSO_WM_BEAUTIFY_FLAG" val="#wm#"/>
  <p:tag name="KSO_WM_TAG_VERSION" val="3.0"/>
</p:tagLst>
</file>

<file path=ppt/tags/tag258.xml><?xml version="1.0" encoding="utf-8"?>
<p:tagLst xmlns:p="http://schemas.openxmlformats.org/presentationml/2006/main">
  <p:tag name="KSO_WM_UNIT_TYPE" val="f"/>
  <p:tag name="KSO_WM_UNIT_INDEX" val="11"/>
  <p:tag name="KSO_WM_BEAUTIFY_FLAG" val="#wm#"/>
  <p:tag name="KSO_WM_TAG_VERSION" val="3.0"/>
</p:tagLst>
</file>

<file path=ppt/tags/tag259.xml><?xml version="1.0" encoding="utf-8"?>
<p:tagLst xmlns:p="http://schemas.openxmlformats.org/presentationml/2006/main">
  <p:tag name="KSO_WM_UNIT_TYPE" val="f"/>
  <p:tag name="KSO_WM_UNIT_INDEX" val="6"/>
  <p:tag name="KSO_WM_BEAUTIFY_FLAG" val="#wm#"/>
  <p:tag name="KSO_WM_TAG_VERSION" val="3.0"/>
</p:tagLst>
</file>

<file path=ppt/tags/tag26.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60.xml><?xml version="1.0" encoding="utf-8"?>
<p:tagLst xmlns:p="http://schemas.openxmlformats.org/presentationml/2006/main">
  <p:tag name="KSO_WM_UNIT_TYPE" val="f"/>
  <p:tag name="KSO_WM_UNIT_INDEX" val="9"/>
  <p:tag name="KSO_WM_BEAUTIFY_FLAG" val="#wm#"/>
  <p:tag name="KSO_WM_TAG_VERSION" val="3.0"/>
</p:tagLst>
</file>

<file path=ppt/tags/tag261.xml><?xml version="1.0" encoding="utf-8"?>
<p:tagLst xmlns:p="http://schemas.openxmlformats.org/presentationml/2006/main">
  <p:tag name="KSO_WM_UNIT_TYPE" val="i"/>
  <p:tag name="KSO_WM_UNIT_INDEX" val="28"/>
  <p:tag name="KSO_WM_BEAUTIFY_FLAG" val="#wm#"/>
  <p:tag name="KSO_WM_TAG_VERSION" val="3.0"/>
</p:tagLst>
</file>

<file path=ppt/tags/tag262.xml><?xml version="1.0" encoding="utf-8"?>
<p:tagLst xmlns:p="http://schemas.openxmlformats.org/presentationml/2006/main">
  <p:tag name="KSO_WM_UNIT_TYPE" val="i"/>
  <p:tag name="KSO_WM_UNIT_INDEX" val="30"/>
  <p:tag name="KSO_WM_BEAUTIFY_FLAG" val="#wm#"/>
  <p:tag name="KSO_WM_TAG_VERSION" val="3.0"/>
</p:tagLst>
</file>

<file path=ppt/tags/tag263.xml><?xml version="1.0" encoding="utf-8"?>
<p:tagLst xmlns:p="http://schemas.openxmlformats.org/presentationml/2006/main">
  <p:tag name="KSO_WM_UNIT_TYPE" val="i"/>
  <p:tag name="KSO_WM_UNIT_INDEX" val="26"/>
  <p:tag name="KSO_WM_BEAUTIFY_FLAG" val="#wm#"/>
  <p:tag name="KSO_WM_TAG_VERSION" val="3.0"/>
</p:tagLst>
</file>

<file path=ppt/tags/tag264.xml><?xml version="1.0" encoding="utf-8"?>
<p:tagLst xmlns:p="http://schemas.openxmlformats.org/presentationml/2006/main">
  <p:tag name="KSO_WM_UNIT_TYPE" val="f"/>
  <p:tag name="KSO_WM_UNIT_INDEX" val="12"/>
  <p:tag name="KSO_WM_BEAUTIFY_FLAG" val="#wm#"/>
  <p:tag name="KSO_WM_TAG_VERSION" val="3.0"/>
</p:tagLst>
</file>

<file path=ppt/tags/tag265.xml><?xml version="1.0" encoding="utf-8"?>
<p:tagLst xmlns:p="http://schemas.openxmlformats.org/presentationml/2006/main">
  <p:tag name="KSO_WM_UNIT_TYPE" val="b"/>
  <p:tag name="KSO_WM_UNIT_INDEX" val="1"/>
  <p:tag name="KSO_WM_BEAUTIFY_FLAG" val="#wm#"/>
  <p:tag name="KSO_WM_TAG_VERSION" val="3.0"/>
</p:tagLst>
</file>

<file path=ppt/tags/tag266.xml><?xml version="1.0" encoding="utf-8"?>
<p:tagLst xmlns:p="http://schemas.openxmlformats.org/presentationml/2006/main">
  <p:tag name="KSO_WM_UNIT_TYPE" val="β"/>
  <p:tag name="KSO_WM_UNIT_INDEX" val="1"/>
  <p:tag name="KSO_WM_BEAUTIFY_FLAG" val="#wm#"/>
  <p:tag name="KSO_WM_TAG_VERSION" val="3.0"/>
</p:tagLst>
</file>

<file path=ppt/tags/tag267.xml><?xml version="1.0" encoding="utf-8"?>
<p:tagLst xmlns:p="http://schemas.openxmlformats.org/presentationml/2006/main">
  <p:tag name="KSO_WM_UNIT_TYPE" val="b"/>
  <p:tag name="KSO_WM_UNIT_INDEX" val="1"/>
  <p:tag name="KSO_WM_BEAUTIFY_FLAG" val="#wm#"/>
  <p:tag name="KSO_WM_TAG_VERSION" val="3.0"/>
</p:tagLst>
</file>

<file path=ppt/tags/tag268.xml><?xml version="1.0" encoding="utf-8"?>
<p:tagLst xmlns:p="http://schemas.openxmlformats.org/presentationml/2006/main">
  <p:tag name="KSO_WM_UNIT_TYPE" val="i"/>
  <p:tag name="KSO_WM_UNIT_INDEX" val="4"/>
  <p:tag name="KSO_WM_BEAUTIFY_FLAG" val="#wm#"/>
  <p:tag name="KSO_WM_TAG_VERSION" val="3.0"/>
</p:tagLst>
</file>

<file path=ppt/tags/tag269.xml><?xml version="1.0" encoding="utf-8"?>
<p:tagLst xmlns:p="http://schemas.openxmlformats.org/presentationml/2006/main">
  <p:tag name="KSO_WM_UNIT_TYPE" val="i"/>
  <p:tag name="KSO_WM_UNIT_INDEX" val="6"/>
  <p:tag name="KSO_WM_BEAUTIFY_FLAG" val="#wm#"/>
  <p:tag name="KSO_WM_TAG_VERSION" val="3.0"/>
</p:tagLst>
</file>

<file path=ppt/tags/tag27.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70.xml><?xml version="1.0" encoding="utf-8"?>
<p:tagLst xmlns:p="http://schemas.openxmlformats.org/presentationml/2006/main">
  <p:tag name="KSO_WM_UNIT_TYPE" val="x"/>
  <p:tag name="KSO_WM_UNIT_INDEX" val="1"/>
  <p:tag name="KSO_WM_BEAUTIFY_FLAG" val="#wm#"/>
  <p:tag name="KSO_WM_TAG_VERSION" val="3.0"/>
</p:tagLst>
</file>

<file path=ppt/tags/tag271.xml><?xml version="1.0" encoding="utf-8"?>
<p:tagLst xmlns:p="http://schemas.openxmlformats.org/presentationml/2006/main">
  <p:tag name="KSO_WM_UNIT_TYPE" val="f"/>
  <p:tag name="KSO_WM_UNIT_INDEX" val="1"/>
  <p:tag name="KSO_WM_BEAUTIFY_FLAG" val="#wm#"/>
  <p:tag name="KSO_WM_TAG_VERSION" val="3.0"/>
</p:tagLst>
</file>

<file path=ppt/tags/tag272.xml><?xml version="1.0" encoding="utf-8"?>
<p:tagLst xmlns:p="http://schemas.openxmlformats.org/presentationml/2006/main">
  <p:tag name="KSO_WM_UNIT_TYPE" val="f"/>
  <p:tag name="KSO_WM_UNIT_INDEX" val="2"/>
  <p:tag name="KSO_WM_BEAUTIFY_FLAG" val="#wm#"/>
  <p:tag name="KSO_WM_TAG_VERSION" val="3.0"/>
</p:tagLst>
</file>

<file path=ppt/tags/tag273.xml><?xml version="1.0" encoding="utf-8"?>
<p:tagLst xmlns:p="http://schemas.openxmlformats.org/presentationml/2006/main">
  <p:tag name="KSO_WM_UNIT_TYPE" val="i"/>
  <p:tag name="KSO_WM_UNIT_INDEX" val="8"/>
  <p:tag name="KSO_WM_BEAUTIFY_FLAG" val="#wm#"/>
  <p:tag name="KSO_WM_TAG_VERSION" val="3.0"/>
</p:tagLst>
</file>

<file path=ppt/tags/tag274.xml><?xml version="1.0" encoding="utf-8"?>
<p:tagLst xmlns:p="http://schemas.openxmlformats.org/presentationml/2006/main">
  <p:tag name="KSO_WM_UNIT_TYPE" val="f"/>
  <p:tag name="KSO_WM_UNIT_INDEX" val="3"/>
  <p:tag name="KSO_WM_BEAUTIFY_FLAG" val="#wm#"/>
  <p:tag name="KSO_WM_TAG_VERSION" val="3.0"/>
</p:tagLst>
</file>

<file path=ppt/tags/tag275.xml><?xml version="1.0" encoding="utf-8"?>
<p:tagLst xmlns:p="http://schemas.openxmlformats.org/presentationml/2006/main">
  <p:tag name="KSO_WM_UNIT_TYPE" val="i"/>
  <p:tag name="KSO_WM_UNIT_INDEX" val="10"/>
  <p:tag name="KSO_WM_BEAUTIFY_FLAG" val="#wm#"/>
  <p:tag name="KSO_WM_TAG_VERSION" val="3.0"/>
</p:tagLst>
</file>

<file path=ppt/tags/tag276.xml><?xml version="1.0" encoding="utf-8"?>
<p:tagLst xmlns:p="http://schemas.openxmlformats.org/presentationml/2006/main">
  <p:tag name="KSO_WM_UNIT_TYPE" val="i"/>
  <p:tag name="KSO_WM_UNIT_INDEX" val="12"/>
  <p:tag name="KSO_WM_BEAUTIFY_FLAG" val="#wm#"/>
  <p:tag name="KSO_WM_TAG_VERSION" val="3.0"/>
</p:tagLst>
</file>

<file path=ppt/tags/tag277.xml><?xml version="1.0" encoding="utf-8"?>
<p:tagLst xmlns:p="http://schemas.openxmlformats.org/presentationml/2006/main">
  <p:tag name="KSO_WM_UNIT_TYPE" val="x"/>
  <p:tag name="KSO_WM_UNIT_INDEX" val="2"/>
  <p:tag name="KSO_WM_BEAUTIFY_FLAG" val="#wm#"/>
  <p:tag name="KSO_WM_TAG_VERSION" val="3.0"/>
</p:tagLst>
</file>

<file path=ppt/tags/tag278.xml><?xml version="1.0" encoding="utf-8"?>
<p:tagLst xmlns:p="http://schemas.openxmlformats.org/presentationml/2006/main">
  <p:tag name="KSO_WM_UNIT_TYPE" val="f"/>
  <p:tag name="KSO_WM_UNIT_INDEX" val="4"/>
  <p:tag name="KSO_WM_BEAUTIFY_FLAG" val="#wm#"/>
  <p:tag name="KSO_WM_TAG_VERSION" val="3.0"/>
</p:tagLst>
</file>

<file path=ppt/tags/tag279.xml><?xml version="1.0" encoding="utf-8"?>
<p:tagLst xmlns:p="http://schemas.openxmlformats.org/presentationml/2006/main">
  <p:tag name="KSO_WM_UNIT_TYPE" val="f"/>
  <p:tag name="KSO_WM_UNIT_INDEX" val="5"/>
  <p:tag name="KSO_WM_BEAUTIFY_FLAG" val="#wm#"/>
  <p:tag name="KSO_WM_TAG_VERSION" val="3.0"/>
</p:tagLst>
</file>

<file path=ppt/tags/tag28.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80.xml><?xml version="1.0" encoding="utf-8"?>
<p:tagLst xmlns:p="http://schemas.openxmlformats.org/presentationml/2006/main">
  <p:tag name="KSO_WM_UNIT_TYPE" val="i"/>
  <p:tag name="KSO_WM_UNIT_INDEX" val="14"/>
  <p:tag name="KSO_WM_BEAUTIFY_FLAG" val="#wm#"/>
  <p:tag name="KSO_WM_TAG_VERSION" val="3.0"/>
</p:tagLst>
</file>

<file path=ppt/tags/tag281.xml><?xml version="1.0" encoding="utf-8"?>
<p:tagLst xmlns:p="http://schemas.openxmlformats.org/presentationml/2006/main">
  <p:tag name="KSO_WM_UNIT_TYPE" val="f"/>
  <p:tag name="KSO_WM_UNIT_INDEX" val="6"/>
  <p:tag name="KSO_WM_BEAUTIFY_FLAG" val="#wm#"/>
  <p:tag name="KSO_WM_TAG_VERSION" val="3.0"/>
</p:tagLst>
</file>

<file path=ppt/tags/tag282.xml><?xml version="1.0" encoding="utf-8"?>
<p:tagLst xmlns:p="http://schemas.openxmlformats.org/presentationml/2006/main">
  <p:tag name="KSO_WM_UNIT_TYPE" val="i"/>
  <p:tag name="KSO_WM_UNIT_INDEX" val="16"/>
  <p:tag name="KSO_WM_BEAUTIFY_FLAG" val="#wm#"/>
  <p:tag name="KSO_WM_TAG_VERSION" val="3.0"/>
</p:tagLst>
</file>

<file path=ppt/tags/tag283.xml><?xml version="1.0" encoding="utf-8"?>
<p:tagLst xmlns:p="http://schemas.openxmlformats.org/presentationml/2006/main">
  <p:tag name="KSO_WM_UNIT_TYPE" val="i"/>
  <p:tag name="KSO_WM_UNIT_INDEX" val="18"/>
  <p:tag name="KSO_WM_BEAUTIFY_FLAG" val="#wm#"/>
  <p:tag name="KSO_WM_TAG_VERSION" val="3.0"/>
</p:tagLst>
</file>

<file path=ppt/tags/tag284.xml><?xml version="1.0" encoding="utf-8"?>
<p:tagLst xmlns:p="http://schemas.openxmlformats.org/presentationml/2006/main">
  <p:tag name="KSO_WM_UNIT_TYPE" val="x"/>
  <p:tag name="KSO_WM_UNIT_INDEX" val="3"/>
  <p:tag name="KSO_WM_BEAUTIFY_FLAG" val="#wm#"/>
  <p:tag name="KSO_WM_TAG_VERSION" val="3.0"/>
</p:tagLst>
</file>

<file path=ppt/tags/tag285.xml><?xml version="1.0" encoding="utf-8"?>
<p:tagLst xmlns:p="http://schemas.openxmlformats.org/presentationml/2006/main">
  <p:tag name="KSO_WM_UNIT_TYPE" val="f"/>
  <p:tag name="KSO_WM_UNIT_INDEX" val="7"/>
  <p:tag name="KSO_WM_BEAUTIFY_FLAG" val="#wm#"/>
  <p:tag name="KSO_WM_TAG_VERSION" val="3.0"/>
</p:tagLst>
</file>

<file path=ppt/tags/tag286.xml><?xml version="1.0" encoding="utf-8"?>
<p:tagLst xmlns:p="http://schemas.openxmlformats.org/presentationml/2006/main">
  <p:tag name="KSO_WM_UNIT_TYPE" val="i"/>
  <p:tag name="KSO_WM_UNIT_INDEX" val="20"/>
  <p:tag name="KSO_WM_BEAUTIFY_FLAG" val="#wm#"/>
  <p:tag name="KSO_WM_TAG_VERSION" val="3.0"/>
</p:tagLst>
</file>

<file path=ppt/tags/tag287.xml><?xml version="1.0" encoding="utf-8"?>
<p:tagLst xmlns:p="http://schemas.openxmlformats.org/presentationml/2006/main">
  <p:tag name="KSO_WM_UNIT_TYPE" val="f"/>
  <p:tag name="KSO_WM_UNIT_INDEX" val="9"/>
  <p:tag name="KSO_WM_BEAUTIFY_FLAG" val="#wm#"/>
  <p:tag name="KSO_WM_TAG_VERSION" val="3.0"/>
</p:tagLst>
</file>

<file path=ppt/tags/tag288.xml><?xml version="1.0" encoding="utf-8"?>
<p:tagLst xmlns:p="http://schemas.openxmlformats.org/presentationml/2006/main">
  <p:tag name="KSO_WM_UNIT_TYPE" val="f"/>
  <p:tag name="KSO_WM_UNIT_INDEX" val="8"/>
  <p:tag name="KSO_WM_BEAUTIFY_FLAG" val="#wm#"/>
  <p:tag name="KSO_WM_TAG_VERSION" val="3.0"/>
</p:tagLst>
</file>

<file path=ppt/tags/tag289.xml><?xml version="1.0" encoding="utf-8"?>
<p:tagLst xmlns:p="http://schemas.openxmlformats.org/presentationml/2006/main">
  <p:tag name="KSO_WM_UNIT_TYPE" val="b"/>
  <p:tag name="KSO_WM_UNIT_INDEX" val="1"/>
  <p:tag name="KSO_WM_BEAUTIFY_FLAG" val="#wm#"/>
  <p:tag name="KSO_WM_TAG_VERSION" val="3.0"/>
</p:tagLst>
</file>

<file path=ppt/tags/tag29.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90.xml><?xml version="1.0" encoding="utf-8"?>
<p:tagLst xmlns:p="http://schemas.openxmlformats.org/presentationml/2006/main">
  <p:tag name="KSO_WM_UNIT_TYPE" val="i"/>
  <p:tag name="KSO_WM_UNIT_INDEX" val="4"/>
  <p:tag name="KSO_WM_BEAUTIFY_FLAG" val="#wm#"/>
  <p:tag name="KSO_WM_TAG_VERSION" val="3.0"/>
</p:tagLst>
</file>

<file path=ppt/tags/tag291.xml><?xml version="1.0" encoding="utf-8"?>
<p:tagLst xmlns:p="http://schemas.openxmlformats.org/presentationml/2006/main">
  <p:tag name="KSO_WM_UNIT_TYPE" val="i"/>
  <p:tag name="KSO_WM_UNIT_INDEX" val="6"/>
  <p:tag name="KSO_WM_BEAUTIFY_FLAG" val="#wm#"/>
  <p:tag name="KSO_WM_TAG_VERSION" val="3.0"/>
</p:tagLst>
</file>

<file path=ppt/tags/tag292.xml><?xml version="1.0" encoding="utf-8"?>
<p:tagLst xmlns:p="http://schemas.openxmlformats.org/presentationml/2006/main">
  <p:tag name="KSO_WM_UNIT_TYPE" val="x"/>
  <p:tag name="KSO_WM_UNIT_INDEX" val="1"/>
  <p:tag name="KSO_WM_BEAUTIFY_FLAG" val="#wm#"/>
  <p:tag name="KSO_WM_TAG_VERSION" val="3.0"/>
</p:tagLst>
</file>

<file path=ppt/tags/tag293.xml><?xml version="1.0" encoding="utf-8"?>
<p:tagLst xmlns:p="http://schemas.openxmlformats.org/presentationml/2006/main">
  <p:tag name="KSO_WM_UNIT_TYPE" val="f"/>
  <p:tag name="KSO_WM_UNIT_INDEX" val="1"/>
  <p:tag name="KSO_WM_BEAUTIFY_FLAG" val="#wm#"/>
  <p:tag name="KSO_WM_TAG_VERSION" val="3.0"/>
</p:tagLst>
</file>

<file path=ppt/tags/tag294.xml><?xml version="1.0" encoding="utf-8"?>
<p:tagLst xmlns:p="http://schemas.openxmlformats.org/presentationml/2006/main">
  <p:tag name="KSO_WM_UNIT_TYPE" val="f"/>
  <p:tag name="KSO_WM_UNIT_INDEX" val="2"/>
  <p:tag name="KSO_WM_BEAUTIFY_FLAG" val="#wm#"/>
  <p:tag name="KSO_WM_TAG_VERSION" val="3.0"/>
</p:tagLst>
</file>

<file path=ppt/tags/tag295.xml><?xml version="1.0" encoding="utf-8"?>
<p:tagLst xmlns:p="http://schemas.openxmlformats.org/presentationml/2006/main">
  <p:tag name="KSO_WM_UNIT_TYPE" val="i"/>
  <p:tag name="KSO_WM_UNIT_INDEX" val="8"/>
  <p:tag name="KSO_WM_BEAUTIFY_FLAG" val="#wm#"/>
  <p:tag name="KSO_WM_TAG_VERSION" val="3.0"/>
</p:tagLst>
</file>

<file path=ppt/tags/tag296.xml><?xml version="1.0" encoding="utf-8"?>
<p:tagLst xmlns:p="http://schemas.openxmlformats.org/presentationml/2006/main">
  <p:tag name="KSO_WM_UNIT_TYPE" val="f"/>
  <p:tag name="KSO_WM_UNIT_INDEX" val="3"/>
  <p:tag name="KSO_WM_BEAUTIFY_FLAG" val="#wm#"/>
  <p:tag name="KSO_WM_TAG_VERSION" val="3.0"/>
</p:tagLst>
</file>

<file path=ppt/tags/tag297.xml><?xml version="1.0" encoding="utf-8"?>
<p:tagLst xmlns:p="http://schemas.openxmlformats.org/presentationml/2006/main">
  <p:tag name="KSO_WM_UNIT_TYPE" val="x"/>
  <p:tag name="KSO_WM_UNIT_INDEX" val="2"/>
  <p:tag name="KSO_WM_BEAUTIFY_FLAG" val="#wm#"/>
  <p:tag name="KSO_WM_TAG_VERSION" val="3.0"/>
</p:tagLst>
</file>

<file path=ppt/tags/tag298.xml><?xml version="1.0" encoding="utf-8"?>
<p:tagLst xmlns:p="http://schemas.openxmlformats.org/presentationml/2006/main">
  <p:tag name="KSO_WM_UNIT_TYPE" val="i"/>
  <p:tag name="KSO_WM_UNIT_INDEX" val="10"/>
  <p:tag name="KSO_WM_BEAUTIFY_FLAG" val="#wm#"/>
  <p:tag name="KSO_WM_TAG_VERSION" val="3.0"/>
</p:tagLst>
</file>

<file path=ppt/tags/tag299.xml><?xml version="1.0" encoding="utf-8"?>
<p:tagLst xmlns:p="http://schemas.openxmlformats.org/presentationml/2006/main">
  <p:tag name="KSO_WM_UNIT_TYPE" val="f"/>
  <p:tag name="KSO_WM_UNIT_INDEX" val="4"/>
  <p:tag name="KSO_WM_BEAUTIFY_FLAG" val="#wm#"/>
  <p:tag name="KSO_WM_TAG_VERSION" val="3.0"/>
</p:tagLst>
</file>

<file path=ppt/tags/tag3.xml><?xml version="1.0" encoding="utf-8"?>
<p:tagLst xmlns:p="http://schemas.openxmlformats.org/presentationml/2006/main">
  <p:tag name="KSO_WM_UNIT_TYPE" val="a"/>
  <p:tag name="KSO_WM_UNIT_INDEX" val="1"/>
  <p:tag name="KSO_WM_BEAUTIFY_FLAG" val="#wm#"/>
  <p:tag name="KSO_WM_TAG_VERSION" val="3.0"/>
  <p:tag name="KSO_WM_UNIT_PRESET_TEXT" val="标题"/>
  <p:tag name="KSO_WM_UNIT_ID" val="_2*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1"/>
  <p:tag name="KSO_WM_UNIT_VALUE" val="3"/>
</p:tagLst>
</file>

<file path=ppt/tags/tag30.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00.xml><?xml version="1.0" encoding="utf-8"?>
<p:tagLst xmlns:p="http://schemas.openxmlformats.org/presentationml/2006/main">
  <p:tag name="KSO_WM_UNIT_TYPE" val="x"/>
  <p:tag name="KSO_WM_UNIT_INDEX" val="3"/>
  <p:tag name="KSO_WM_BEAUTIFY_FLAG" val="#wm#"/>
  <p:tag name="KSO_WM_TAG_VERSION" val="3.0"/>
</p:tagLst>
</file>

<file path=ppt/tags/tag301.xml><?xml version="1.0" encoding="utf-8"?>
<p:tagLst xmlns:p="http://schemas.openxmlformats.org/presentationml/2006/main">
  <p:tag name="KSO_WM_UNIT_TYPE" val="i"/>
  <p:tag name="KSO_WM_UNIT_INDEX" val="12"/>
  <p:tag name="KSO_WM_BEAUTIFY_FLAG" val="#wm#"/>
  <p:tag name="KSO_WM_TAG_VERSION" val="3.0"/>
</p:tagLst>
</file>

<file path=ppt/tags/tag302.xml><?xml version="1.0" encoding="utf-8"?>
<p:tagLst xmlns:p="http://schemas.openxmlformats.org/presentationml/2006/main">
  <p:tag name="KSO_WM_UNIT_TYPE" val="f"/>
  <p:tag name="KSO_WM_UNIT_INDEX" val="5"/>
  <p:tag name="KSO_WM_BEAUTIFY_FLAG" val="#wm#"/>
  <p:tag name="KSO_WM_TAG_VERSION" val="3.0"/>
</p:tagLst>
</file>

<file path=ppt/tags/tag303.xml><?xml version="1.0" encoding="utf-8"?>
<p:tagLst xmlns:p="http://schemas.openxmlformats.org/presentationml/2006/main">
  <p:tag name="KSO_WM_UNIT_TYPE" val="x"/>
  <p:tag name="KSO_WM_UNIT_INDEX" val="4"/>
  <p:tag name="KSO_WM_BEAUTIFY_FLAG" val="#wm#"/>
  <p:tag name="KSO_WM_TAG_VERSION" val="3.0"/>
</p:tagLst>
</file>

<file path=ppt/tags/tag304.xml><?xml version="1.0" encoding="utf-8"?>
<p:tagLst xmlns:p="http://schemas.openxmlformats.org/presentationml/2006/main">
  <p:tag name="KSO_WM_UNIT_TYPE" val="i"/>
  <p:tag name="KSO_WM_UNIT_INDEX" val="14"/>
  <p:tag name="KSO_WM_BEAUTIFY_FLAG" val="#wm#"/>
  <p:tag name="KSO_WM_TAG_VERSION" val="3.0"/>
</p:tagLst>
</file>

<file path=ppt/tags/tag305.xml><?xml version="1.0" encoding="utf-8"?>
<p:tagLst xmlns:p="http://schemas.openxmlformats.org/presentationml/2006/main">
  <p:tag name="KSO_WM_UNIT_TYPE" val="f"/>
  <p:tag name="KSO_WM_UNIT_INDEX" val="6"/>
  <p:tag name="KSO_WM_BEAUTIFY_FLAG" val="#wm#"/>
  <p:tag name="KSO_WM_TAG_VERSION" val="3.0"/>
</p:tagLst>
</file>

<file path=ppt/tags/tag306.xml><?xml version="1.0" encoding="utf-8"?>
<p:tagLst xmlns:p="http://schemas.openxmlformats.org/presentationml/2006/main">
  <p:tag name="KSO_WM_UNIT_TYPE" val="f"/>
  <p:tag name="KSO_WM_UNIT_INDEX" val="7"/>
  <p:tag name="KSO_WM_BEAUTIFY_FLAG" val="#wm#"/>
  <p:tag name="KSO_WM_TAG_VERSION" val="3.0"/>
</p:tagLst>
</file>

<file path=ppt/tags/tag307.xml><?xml version="1.0" encoding="utf-8"?>
<p:tagLst xmlns:p="http://schemas.openxmlformats.org/presentationml/2006/main">
  <p:tag name="KSO_WM_UNIT_TYPE" val="i"/>
  <p:tag name="KSO_WM_UNIT_INDEX" val="16"/>
  <p:tag name="KSO_WM_BEAUTIFY_FLAG" val="#wm#"/>
  <p:tag name="KSO_WM_TAG_VERSION" val="3.0"/>
</p:tagLst>
</file>

<file path=ppt/tags/tag308.xml><?xml version="1.0" encoding="utf-8"?>
<p:tagLst xmlns:p="http://schemas.openxmlformats.org/presentationml/2006/main">
  <p:tag name="KSO_WM_UNIT_TYPE" val="f"/>
  <p:tag name="KSO_WM_UNIT_INDEX" val="8"/>
  <p:tag name="KSO_WM_BEAUTIFY_FLAG" val="#wm#"/>
  <p:tag name="KSO_WM_TAG_VERSION" val="3.0"/>
</p:tagLst>
</file>

<file path=ppt/tags/tag309.xml><?xml version="1.0" encoding="utf-8"?>
<p:tagLst xmlns:p="http://schemas.openxmlformats.org/presentationml/2006/main">
  <p:tag name="KSO_WM_UNIT_TYPE" val="x"/>
  <p:tag name="KSO_WM_UNIT_INDEX" val="5"/>
  <p:tag name="KSO_WM_BEAUTIFY_FLAG" val="#wm#"/>
  <p:tag name="KSO_WM_TAG_VERSION" val="3.0"/>
</p:tagLst>
</file>

<file path=ppt/tags/tag31.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10.xml><?xml version="1.0" encoding="utf-8"?>
<p:tagLst xmlns:p="http://schemas.openxmlformats.org/presentationml/2006/main">
  <p:tag name="KSO_WM_UNIT_TYPE" val="i"/>
  <p:tag name="KSO_WM_UNIT_INDEX" val="18"/>
  <p:tag name="KSO_WM_BEAUTIFY_FLAG" val="#wm#"/>
  <p:tag name="KSO_WM_TAG_VERSION" val="3.0"/>
</p:tagLst>
</file>

<file path=ppt/tags/tag311.xml><?xml version="1.0" encoding="utf-8"?>
<p:tagLst xmlns:p="http://schemas.openxmlformats.org/presentationml/2006/main">
  <p:tag name="KSO_WM_UNIT_TYPE" val="f"/>
  <p:tag name="KSO_WM_UNIT_INDEX" val="9"/>
  <p:tag name="KSO_WM_BEAUTIFY_FLAG" val="#wm#"/>
  <p:tag name="KSO_WM_TAG_VERSION" val="3.0"/>
</p:tagLst>
</file>

<file path=ppt/tags/tag312.xml><?xml version="1.0" encoding="utf-8"?>
<p:tagLst xmlns:p="http://schemas.openxmlformats.org/presentationml/2006/main">
  <p:tag name="KSO_WM_UNIT_TYPE" val="x"/>
  <p:tag name="KSO_WM_UNIT_INDEX" val="6"/>
  <p:tag name="KSO_WM_BEAUTIFY_FLAG" val="#wm#"/>
  <p:tag name="KSO_WM_TAG_VERSION" val="3.0"/>
</p:tagLst>
</file>

<file path=ppt/tags/tag313.xml><?xml version="1.0" encoding="utf-8"?>
<p:tagLst xmlns:p="http://schemas.openxmlformats.org/presentationml/2006/main">
  <p:tag name="KSO_WM_UNIT_TYPE" val="i"/>
  <p:tag name="KSO_WM_UNIT_INDEX" val="20"/>
  <p:tag name="KSO_WM_BEAUTIFY_FLAG" val="#wm#"/>
  <p:tag name="KSO_WM_TAG_VERSION" val="3.0"/>
</p:tagLst>
</file>

<file path=ppt/tags/tag314.xml><?xml version="1.0" encoding="utf-8"?>
<p:tagLst xmlns:p="http://schemas.openxmlformats.org/presentationml/2006/main">
  <p:tag name="KSO_WM_UNIT_TYPE" val="f"/>
  <p:tag name="KSO_WM_UNIT_INDEX" val="10"/>
  <p:tag name="KSO_WM_BEAUTIFY_FLAG" val="#wm#"/>
  <p:tag name="KSO_WM_TAG_VERSION" val="3.0"/>
</p:tagLst>
</file>

<file path=ppt/tags/tag315.xml><?xml version="1.0" encoding="utf-8"?>
<p:tagLst xmlns:p="http://schemas.openxmlformats.org/presentationml/2006/main">
  <p:tag name="KSO_WM_UNIT_TYPE" val="x"/>
  <p:tag name="KSO_WM_UNIT_INDEX" val="7"/>
  <p:tag name="KSO_WM_BEAUTIFY_FLAG" val="#wm#"/>
  <p:tag name="KSO_WM_TAG_VERSION" val="3.0"/>
</p:tagLst>
</file>

<file path=ppt/tags/tag316.xml><?xml version="1.0" encoding="utf-8"?>
<p:tagLst xmlns:p="http://schemas.openxmlformats.org/presentationml/2006/main">
  <p:tag name="KSO_WM_UNIT_TYPE" val="i"/>
  <p:tag name="KSO_WM_UNIT_INDEX" val="22"/>
  <p:tag name="KSO_WM_BEAUTIFY_FLAG" val="#wm#"/>
  <p:tag name="KSO_WM_TAG_VERSION" val="3.0"/>
</p:tagLst>
</file>

<file path=ppt/tags/tag317.xml><?xml version="1.0" encoding="utf-8"?>
<p:tagLst xmlns:p="http://schemas.openxmlformats.org/presentationml/2006/main">
  <p:tag name="KSO_WM_UNIT_TYPE" val="f"/>
  <p:tag name="KSO_WM_UNIT_INDEX" val="11"/>
  <p:tag name="KSO_WM_BEAUTIFY_FLAG" val="#wm#"/>
  <p:tag name="KSO_WM_TAG_VERSION" val="3.0"/>
</p:tagLst>
</file>

<file path=ppt/tags/tag318.xml><?xml version="1.0" encoding="utf-8"?>
<p:tagLst xmlns:p="http://schemas.openxmlformats.org/presentationml/2006/main">
  <p:tag name="KSO_WM_UNIT_TYPE" val="i"/>
  <p:tag name="KSO_WM_UNIT_INDEX" val="24"/>
  <p:tag name="KSO_WM_BEAUTIFY_FLAG" val="#wm#"/>
  <p:tag name="KSO_WM_TAG_VERSION" val="3.0"/>
</p:tagLst>
</file>

<file path=ppt/tags/tag319.xml><?xml version="1.0" encoding="utf-8"?>
<p:tagLst xmlns:p="http://schemas.openxmlformats.org/presentationml/2006/main">
  <p:tag name="KSO_WM_UNIT_TYPE" val="i"/>
  <p:tag name="KSO_WM_UNIT_INDEX" val="26"/>
  <p:tag name="KSO_WM_BEAUTIFY_FLAG" val="#wm#"/>
  <p:tag name="KSO_WM_TAG_VERSION" val="3.0"/>
</p:tagLst>
</file>

<file path=ppt/tags/tag32.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7*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EXT_LAYER_COUNT" val="1"/>
</p:tagLst>
</file>

<file path=ppt/tags/tag320.xml><?xml version="1.0" encoding="utf-8"?>
<p:tagLst xmlns:p="http://schemas.openxmlformats.org/presentationml/2006/main">
  <p:tag name="KSO_WM_UNIT_TYPE" val="x"/>
  <p:tag name="KSO_WM_UNIT_INDEX" val="8"/>
  <p:tag name="KSO_WM_BEAUTIFY_FLAG" val="#wm#"/>
  <p:tag name="KSO_WM_TAG_VERSION" val="3.0"/>
</p:tagLst>
</file>

<file path=ppt/tags/tag321.xml><?xml version="1.0" encoding="utf-8"?>
<p:tagLst xmlns:p="http://schemas.openxmlformats.org/presentationml/2006/main">
  <p:tag name="KSO_WM_UNIT_TYPE" val="f"/>
  <p:tag name="KSO_WM_UNIT_INDEX" val="12"/>
  <p:tag name="KSO_WM_BEAUTIFY_FLAG" val="#wm#"/>
  <p:tag name="KSO_WM_TAG_VERSION" val="3.0"/>
</p:tagLst>
</file>

<file path=ppt/tags/tag322.xml><?xml version="1.0" encoding="utf-8"?>
<p:tagLst xmlns:p="http://schemas.openxmlformats.org/presentationml/2006/main">
  <p:tag name="KSO_WM_UNIT_TYPE" val="f"/>
  <p:tag name="KSO_WM_UNIT_INDEX" val="13"/>
  <p:tag name="KSO_WM_BEAUTIFY_FLAG" val="#wm#"/>
  <p:tag name="KSO_WM_TAG_VERSION" val="3.0"/>
</p:tagLst>
</file>

<file path=ppt/tags/tag323.xml><?xml version="1.0" encoding="utf-8"?>
<p:tagLst xmlns:p="http://schemas.openxmlformats.org/presentationml/2006/main">
  <p:tag name="KSO_WM_UNIT_TYPE" val="i"/>
  <p:tag name="KSO_WM_UNIT_INDEX" val="28"/>
  <p:tag name="KSO_WM_BEAUTIFY_FLAG" val="#wm#"/>
  <p:tag name="KSO_WM_TAG_VERSION" val="3.0"/>
</p:tagLst>
</file>

<file path=ppt/tags/tag324.xml><?xml version="1.0" encoding="utf-8"?>
<p:tagLst xmlns:p="http://schemas.openxmlformats.org/presentationml/2006/main">
  <p:tag name="KSO_WM_UNIT_TYPE" val="f"/>
  <p:tag name="KSO_WM_UNIT_INDEX" val="14"/>
  <p:tag name="KSO_WM_BEAUTIFY_FLAG" val="#wm#"/>
  <p:tag name="KSO_WM_TAG_VERSION" val="3.0"/>
</p:tagLst>
</file>

<file path=ppt/tags/tag325.xml><?xml version="1.0" encoding="utf-8"?>
<p:tagLst xmlns:p="http://schemas.openxmlformats.org/presentationml/2006/main">
  <p:tag name="KSO_WM_UNIT_TYPE" val="x"/>
  <p:tag name="KSO_WM_UNIT_INDEX" val="9"/>
  <p:tag name="KSO_WM_BEAUTIFY_FLAG" val="#wm#"/>
  <p:tag name="KSO_WM_TAG_VERSION" val="3.0"/>
</p:tagLst>
</file>

<file path=ppt/tags/tag326.xml><?xml version="1.0" encoding="utf-8"?>
<p:tagLst xmlns:p="http://schemas.openxmlformats.org/presentationml/2006/main">
  <p:tag name="KSO_WM_UNIT_TYPE" val="i"/>
  <p:tag name="KSO_WM_UNIT_INDEX" val="30"/>
  <p:tag name="KSO_WM_BEAUTIFY_FLAG" val="#wm#"/>
  <p:tag name="KSO_WM_TAG_VERSION" val="3.0"/>
</p:tagLst>
</file>

<file path=ppt/tags/tag327.xml><?xml version="1.0" encoding="utf-8"?>
<p:tagLst xmlns:p="http://schemas.openxmlformats.org/presentationml/2006/main">
  <p:tag name="KSO_WM_UNIT_TYPE" val="f"/>
  <p:tag name="KSO_WM_UNIT_INDEX" val="15"/>
  <p:tag name="KSO_WM_BEAUTIFY_FLAG" val="#wm#"/>
  <p:tag name="KSO_WM_TAG_VERSION" val="3.0"/>
</p:tagLst>
</file>

<file path=ppt/tags/tag328.xml><?xml version="1.0" encoding="utf-8"?>
<p:tagLst xmlns:p="http://schemas.openxmlformats.org/presentationml/2006/main">
  <p:tag name="KSO_WM_UNIT_TYPE" val="x"/>
  <p:tag name="KSO_WM_UNIT_INDEX" val="10"/>
  <p:tag name="KSO_WM_BEAUTIFY_FLAG" val="#wm#"/>
  <p:tag name="KSO_WM_TAG_VERSION" val="3.0"/>
</p:tagLst>
</file>

<file path=ppt/tags/tag329.xml><?xml version="1.0" encoding="utf-8"?>
<p:tagLst xmlns:p="http://schemas.openxmlformats.org/presentationml/2006/main">
  <p:tag name="KSO_WM_UNIT_TYPE" val="x"/>
  <p:tag name="KSO_WM_UNIT_INDEX" val="11"/>
  <p:tag name="KSO_WM_BEAUTIFY_FLAG" val="#wm#"/>
  <p:tag name="KSO_WM_TAG_VERSION" val="3.0"/>
</p:tagLst>
</file>

<file path=ppt/tags/tag33.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30.xml><?xml version="1.0" encoding="utf-8"?>
<p:tagLst xmlns:p="http://schemas.openxmlformats.org/presentationml/2006/main">
  <p:tag name="KSO_WM_UNIT_TYPE" val="i"/>
  <p:tag name="KSO_WM_UNIT_INDEX" val="34"/>
  <p:tag name="KSO_WM_BEAUTIFY_FLAG" val="#wm#"/>
  <p:tag name="KSO_WM_TAG_VERSION" val="3.0"/>
</p:tagLst>
</file>

<file path=ppt/tags/tag331.xml><?xml version="1.0" encoding="utf-8"?>
<p:tagLst xmlns:p="http://schemas.openxmlformats.org/presentationml/2006/main">
  <p:tag name="KSO_WM_UNIT_TYPE" val="f"/>
  <p:tag name="KSO_WM_UNIT_INDEX" val="17"/>
  <p:tag name="KSO_WM_BEAUTIFY_FLAG" val="#wm#"/>
  <p:tag name="KSO_WM_TAG_VERSION" val="3.0"/>
</p:tagLst>
</file>

<file path=ppt/tags/tag332.xml><?xml version="1.0" encoding="utf-8"?>
<p:tagLst xmlns:p="http://schemas.openxmlformats.org/presentationml/2006/main">
  <p:tag name="KSO_WM_UNIT_TYPE" val="i"/>
  <p:tag name="KSO_WM_UNIT_INDEX" val="36"/>
  <p:tag name="KSO_WM_BEAUTIFY_FLAG" val="#wm#"/>
  <p:tag name="KSO_WM_TAG_VERSION" val="3.0"/>
</p:tagLst>
</file>

<file path=ppt/tags/tag333.xml><?xml version="1.0" encoding="utf-8"?>
<p:tagLst xmlns:p="http://schemas.openxmlformats.org/presentationml/2006/main">
  <p:tag name="KSO_WM_UNIT_TYPE" val="f"/>
  <p:tag name="KSO_WM_UNIT_INDEX" val="18"/>
  <p:tag name="KSO_WM_BEAUTIFY_FLAG" val="#wm#"/>
  <p:tag name="KSO_WM_TAG_VERSION" val="3.0"/>
</p:tagLst>
</file>

<file path=ppt/tags/tag334.xml><?xml version="1.0" encoding="utf-8"?>
<p:tagLst xmlns:p="http://schemas.openxmlformats.org/presentationml/2006/main">
  <p:tag name="KSO_WM_UNIT_TYPE" val="x"/>
  <p:tag name="KSO_WM_UNIT_INDEX" val="13"/>
  <p:tag name="KSO_WM_BEAUTIFY_FLAG" val="#wm#"/>
  <p:tag name="KSO_WM_TAG_VERSION" val="3.0"/>
</p:tagLst>
</file>

<file path=ppt/tags/tag335.xml><?xml version="1.0" encoding="utf-8"?>
<p:tagLst xmlns:p="http://schemas.openxmlformats.org/presentationml/2006/main">
  <p:tag name="KSO_WM_UNIT_TYPE" val="f"/>
  <p:tag name="KSO_WM_UNIT_INDEX" val="19"/>
  <p:tag name="KSO_WM_BEAUTIFY_FLAG" val="#wm#"/>
  <p:tag name="KSO_WM_TAG_VERSION" val="3.0"/>
</p:tagLst>
</file>

<file path=ppt/tags/tag336.xml><?xml version="1.0" encoding="utf-8"?>
<p:tagLst xmlns:p="http://schemas.openxmlformats.org/presentationml/2006/main">
  <p:tag name="KSO_WM_UNIT_TYPE" val="f"/>
  <p:tag name="KSO_WM_UNIT_INDEX" val="20"/>
  <p:tag name="KSO_WM_BEAUTIFY_FLAG" val="#wm#"/>
  <p:tag name="KSO_WM_TAG_VERSION" val="3.0"/>
</p:tagLst>
</file>

<file path=ppt/tags/tag337.xml><?xml version="1.0" encoding="utf-8"?>
<p:tagLst xmlns:p="http://schemas.openxmlformats.org/presentationml/2006/main">
  <p:tag name="KSO_WM_UNIT_TYPE" val="i"/>
  <p:tag name="KSO_WM_UNIT_INDEX" val="38"/>
  <p:tag name="KSO_WM_BEAUTIFY_FLAG" val="#wm#"/>
  <p:tag name="KSO_WM_TAG_VERSION" val="3.0"/>
</p:tagLst>
</file>

<file path=ppt/tags/tag338.xml><?xml version="1.0" encoding="utf-8"?>
<p:tagLst xmlns:p="http://schemas.openxmlformats.org/presentationml/2006/main">
  <p:tag name="KSO_WM_UNIT_TYPE" val="f"/>
  <p:tag name="KSO_WM_UNIT_INDEX" val="21"/>
  <p:tag name="KSO_WM_BEAUTIFY_FLAG" val="#wm#"/>
  <p:tag name="KSO_WM_TAG_VERSION" val="3.0"/>
</p:tagLst>
</file>

<file path=ppt/tags/tag339.xml><?xml version="1.0" encoding="utf-8"?>
<p:tagLst xmlns:p="http://schemas.openxmlformats.org/presentationml/2006/main">
  <p:tag name="KSO_WM_UNIT_TYPE" val="x"/>
  <p:tag name="KSO_WM_UNIT_INDEX" val="14"/>
  <p:tag name="KSO_WM_BEAUTIFY_FLAG" val="#wm#"/>
  <p:tag name="KSO_WM_TAG_VERSION" val="3.0"/>
</p:tagLst>
</file>

<file path=ppt/tags/tag34.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40.xml><?xml version="1.0" encoding="utf-8"?>
<p:tagLst xmlns:p="http://schemas.openxmlformats.org/presentationml/2006/main">
  <p:tag name="KSO_WM_UNIT_TYPE" val="i"/>
  <p:tag name="KSO_WM_UNIT_INDEX" val="40"/>
  <p:tag name="KSO_WM_BEAUTIFY_FLAG" val="#wm#"/>
  <p:tag name="KSO_WM_TAG_VERSION" val="3.0"/>
</p:tagLst>
</file>

<file path=ppt/tags/tag341.xml><?xml version="1.0" encoding="utf-8"?>
<p:tagLst xmlns:p="http://schemas.openxmlformats.org/presentationml/2006/main">
  <p:tag name="KSO_WM_UNIT_TYPE" val="f"/>
  <p:tag name="KSO_WM_UNIT_INDEX" val="22"/>
  <p:tag name="KSO_WM_BEAUTIFY_FLAG" val="#wm#"/>
  <p:tag name="KSO_WM_TAG_VERSION" val="3.0"/>
</p:tagLst>
</file>

<file path=ppt/tags/tag342.xml><?xml version="1.0" encoding="utf-8"?>
<p:tagLst xmlns:p="http://schemas.openxmlformats.org/presentationml/2006/main">
  <p:tag name="KSO_WM_UNIT_TYPE" val="i"/>
  <p:tag name="KSO_WM_UNIT_INDEX" val="42"/>
  <p:tag name="KSO_WM_BEAUTIFY_FLAG" val="#wm#"/>
  <p:tag name="KSO_WM_TAG_VERSION" val="3.0"/>
</p:tagLst>
</file>

<file path=ppt/tags/tag343.xml><?xml version="1.0" encoding="utf-8"?>
<p:tagLst xmlns:p="http://schemas.openxmlformats.org/presentationml/2006/main">
  <p:tag name="KSO_WM_UNIT_TYPE" val="f"/>
  <p:tag name="KSO_WM_UNIT_INDEX" val="23"/>
  <p:tag name="KSO_WM_BEAUTIFY_FLAG" val="#wm#"/>
  <p:tag name="KSO_WM_TAG_VERSION" val="3.0"/>
</p:tagLst>
</file>

<file path=ppt/tags/tag344.xml><?xml version="1.0" encoding="utf-8"?>
<p:tagLst xmlns:p="http://schemas.openxmlformats.org/presentationml/2006/main">
  <p:tag name="KSO_WM_UNIT_TYPE" val="f"/>
  <p:tag name="KSO_WM_UNIT_INDEX" val="24"/>
  <p:tag name="KSO_WM_BEAUTIFY_FLAG" val="#wm#"/>
  <p:tag name="KSO_WM_TAG_VERSION" val="3.0"/>
</p:tagLst>
</file>

<file path=ppt/tags/tag345.xml><?xml version="1.0" encoding="utf-8"?>
<p:tagLst xmlns:p="http://schemas.openxmlformats.org/presentationml/2006/main">
  <p:tag name="KSO_WM_UNIT_TYPE" val="i"/>
  <p:tag name="KSO_WM_UNIT_INDEX" val="44"/>
  <p:tag name="KSO_WM_BEAUTIFY_FLAG" val="#wm#"/>
  <p:tag name="KSO_WM_TAG_VERSION" val="3.0"/>
</p:tagLst>
</file>

<file path=ppt/tags/tag346.xml><?xml version="1.0" encoding="utf-8"?>
<p:tagLst xmlns:p="http://schemas.openxmlformats.org/presentationml/2006/main">
  <p:tag name="KSO_WM_UNIT_TYPE" val="f"/>
  <p:tag name="KSO_WM_UNIT_INDEX" val="25"/>
  <p:tag name="KSO_WM_BEAUTIFY_FLAG" val="#wm#"/>
  <p:tag name="KSO_WM_TAG_VERSION" val="3.0"/>
</p:tagLst>
</file>

<file path=ppt/tags/tag347.xml><?xml version="1.0" encoding="utf-8"?>
<p:tagLst xmlns:p="http://schemas.openxmlformats.org/presentationml/2006/main">
  <p:tag name="KSO_WM_UNIT_TYPE" val="x"/>
  <p:tag name="KSO_WM_UNIT_INDEX" val="15"/>
  <p:tag name="KSO_WM_BEAUTIFY_FLAG" val="#wm#"/>
  <p:tag name="KSO_WM_TAG_VERSION" val="3.0"/>
</p:tagLst>
</file>

<file path=ppt/tags/tag348.xml><?xml version="1.0" encoding="utf-8"?>
<p:tagLst xmlns:p="http://schemas.openxmlformats.org/presentationml/2006/main">
  <p:tag name="KSO_WM_UNIT_TYPE" val="x"/>
  <p:tag name="KSO_WM_UNIT_INDEX" val="16"/>
  <p:tag name="KSO_WM_BEAUTIFY_FLAG" val="#wm#"/>
  <p:tag name="KSO_WM_TAG_VERSION" val="3.0"/>
</p:tagLst>
</file>

<file path=ppt/tags/tag349.xml><?xml version="1.0" encoding="utf-8"?>
<p:tagLst xmlns:p="http://schemas.openxmlformats.org/presentationml/2006/main">
  <p:tag name="KSO_WM_UNIT_TYPE" val="f"/>
  <p:tag name="KSO_WM_UNIT_INDEX" val="26"/>
  <p:tag name="KSO_WM_BEAUTIFY_FLAG" val="#wm#"/>
  <p:tag name="KSO_WM_TAG_VERSION" val="3.0"/>
</p:tagLst>
</file>

<file path=ppt/tags/tag35.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50.xml><?xml version="1.0" encoding="utf-8"?>
<p:tagLst xmlns:p="http://schemas.openxmlformats.org/presentationml/2006/main">
  <p:tag name="KSO_WM_UNIT_TYPE" val="i"/>
  <p:tag name="KSO_WM_UNIT_INDEX" val="8"/>
  <p:tag name="KSO_WM_BEAUTIFY_FLAG" val="#wm#"/>
  <p:tag name="KSO_WM_TAG_VERSION" val="3.0"/>
</p:tagLst>
</file>

<file path=ppt/tags/tag351.xml><?xml version="1.0" encoding="utf-8"?>
<p:tagLst xmlns:p="http://schemas.openxmlformats.org/presentationml/2006/main">
  <p:tag name="KSO_WM_UNIT_TYPE" val="f"/>
  <p:tag name="KSO_WM_UNIT_INDEX" val="3"/>
  <p:tag name="KSO_WM_BEAUTIFY_FLAG" val="#wm#"/>
  <p:tag name="KSO_WM_TAG_VERSION" val="3.0"/>
</p:tagLst>
</file>

<file path=ppt/tags/tag352.xml><?xml version="1.0" encoding="utf-8"?>
<p:tagLst xmlns:p="http://schemas.openxmlformats.org/presentationml/2006/main">
  <p:tag name="KSO_WM_UNIT_TYPE" val="x"/>
  <p:tag name="KSO_WM_UNIT_INDEX" val="2"/>
  <p:tag name="KSO_WM_BEAUTIFY_FLAG" val="#wm#"/>
  <p:tag name="KSO_WM_TAG_VERSION" val="3.0"/>
</p:tagLst>
</file>

<file path=ppt/tags/tag353.xml><?xml version="1.0" encoding="utf-8"?>
<p:tagLst xmlns:p="http://schemas.openxmlformats.org/presentationml/2006/main">
  <p:tag name="KSO_WM_UNIT_TYPE" val="x"/>
  <p:tag name="KSO_WM_UNIT_INDEX" val="15"/>
  <p:tag name="KSO_WM_BEAUTIFY_FLAG" val="#wm#"/>
  <p:tag name="KSO_WM_TAG_VERSION" val="3.0"/>
</p:tagLst>
</file>

<file path=ppt/tags/tag354.xml><?xml version="1.0" encoding="utf-8"?>
<p:tagLst xmlns:p="http://schemas.openxmlformats.org/presentationml/2006/main">
  <p:tag name="KSO_WM_UNIT_TYPE" val="b"/>
  <p:tag name="KSO_WM_UNIT_INDEX" val="1"/>
  <p:tag name="KSO_WM_BEAUTIFY_FLAG" val="#wm#"/>
  <p:tag name="KSO_WM_TAG_VERSION" val="3.0"/>
</p:tagLst>
</file>

<file path=ppt/tags/tag355.xml><?xml version="1.0" encoding="utf-8"?>
<p:tagLst xmlns:p="http://schemas.openxmlformats.org/presentationml/2006/main">
  <p:tag name="KSO_WM_UNIT_TYPE" val="i"/>
  <p:tag name="KSO_WM_UNIT_INDEX" val="4"/>
  <p:tag name="KSO_WM_BEAUTIFY_FLAG" val="#wm#"/>
  <p:tag name="KSO_WM_TAG_VERSION" val="3.0"/>
</p:tagLst>
</file>

<file path=ppt/tags/tag356.xml><?xml version="1.0" encoding="utf-8"?>
<p:tagLst xmlns:p="http://schemas.openxmlformats.org/presentationml/2006/main">
  <p:tag name="KSO_WM_UNIT_TYPE" val="f"/>
  <p:tag name="KSO_WM_UNIT_INDEX" val="1"/>
  <p:tag name="KSO_WM_BEAUTIFY_FLAG" val="#wm#"/>
  <p:tag name="KSO_WM_TAG_VERSION" val="3.0"/>
</p:tagLst>
</file>

<file path=ppt/tags/tag357.xml><?xml version="1.0" encoding="utf-8"?>
<p:tagLst xmlns:p="http://schemas.openxmlformats.org/presentationml/2006/main">
  <p:tag name="KSO_WM_UNIT_TYPE" val="i"/>
  <p:tag name="KSO_WM_UNIT_INDEX" val="6"/>
  <p:tag name="KSO_WM_BEAUTIFY_FLAG" val="#wm#"/>
  <p:tag name="KSO_WM_TAG_VERSION" val="3.0"/>
</p:tagLst>
</file>

<file path=ppt/tags/tag358.xml><?xml version="1.0" encoding="utf-8"?>
<p:tagLst xmlns:p="http://schemas.openxmlformats.org/presentationml/2006/main">
  <p:tag name="KSO_WM_UNIT_TYPE" val="f"/>
  <p:tag name="KSO_WM_UNIT_INDEX" val="3"/>
  <p:tag name="KSO_WM_BEAUTIFY_FLAG" val="#wm#"/>
  <p:tag name="KSO_WM_TAG_VERSION" val="3.0"/>
</p:tagLst>
</file>

<file path=ppt/tags/tag359.xml><?xml version="1.0" encoding="utf-8"?>
<p:tagLst xmlns:p="http://schemas.openxmlformats.org/presentationml/2006/main">
  <p:tag name="KSO_WM_UNIT_TYPE" val="f"/>
  <p:tag name="KSO_WM_UNIT_INDEX" val="4"/>
  <p:tag name="KSO_WM_BEAUTIFY_FLAG" val="#wm#"/>
  <p:tag name="KSO_WM_TAG_VERSION" val="3.0"/>
</p:tagLst>
</file>

<file path=ppt/tags/tag36.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8*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360.xml><?xml version="1.0" encoding="utf-8"?>
<p:tagLst xmlns:p="http://schemas.openxmlformats.org/presentationml/2006/main">
  <p:tag name="KSO_WM_UNIT_TYPE" val="i"/>
  <p:tag name="KSO_WM_UNIT_INDEX" val="8"/>
  <p:tag name="KSO_WM_BEAUTIFY_FLAG" val="#wm#"/>
  <p:tag name="KSO_WM_TAG_VERSION" val="3.0"/>
</p:tagLst>
</file>

<file path=ppt/tags/tag361.xml><?xml version="1.0" encoding="utf-8"?>
<p:tagLst xmlns:p="http://schemas.openxmlformats.org/presentationml/2006/main">
  <p:tag name="KSO_WM_UNIT_TYPE" val="f"/>
  <p:tag name="KSO_WM_UNIT_INDEX" val="5"/>
  <p:tag name="KSO_WM_BEAUTIFY_FLAG" val="#wm#"/>
  <p:tag name="KSO_WM_TAG_VERSION" val="3.0"/>
</p:tagLst>
</file>

<file path=ppt/tags/tag362.xml><?xml version="1.0" encoding="utf-8"?>
<p:tagLst xmlns:p="http://schemas.openxmlformats.org/presentationml/2006/main">
  <p:tag name="KSO_WM_UNIT_TYPE" val="f"/>
  <p:tag name="KSO_WM_UNIT_INDEX" val="2"/>
  <p:tag name="KSO_WM_BEAUTIFY_FLAG" val="#wm#"/>
  <p:tag name="KSO_WM_TAG_VERSION" val="3.0"/>
</p:tagLst>
</file>

<file path=ppt/tags/tag363.xml><?xml version="1.0" encoding="utf-8"?>
<p:tagLst xmlns:p="http://schemas.openxmlformats.org/presentationml/2006/main">
  <p:tag name="KSO_WM_UNIT_TYPE" val="i"/>
  <p:tag name="KSO_WM_UNIT_INDEX" val="10"/>
  <p:tag name="KSO_WM_BEAUTIFY_FLAG" val="#wm#"/>
  <p:tag name="KSO_WM_TAG_VERSION" val="3.0"/>
</p:tagLst>
</file>

<file path=ppt/tags/tag364.xml><?xml version="1.0" encoding="utf-8"?>
<p:tagLst xmlns:p="http://schemas.openxmlformats.org/presentationml/2006/main">
  <p:tag name="KSO_WM_UNIT_TYPE" val="i"/>
  <p:tag name="KSO_WM_UNIT_INDEX" val="12"/>
  <p:tag name="KSO_WM_BEAUTIFY_FLAG" val="#wm#"/>
  <p:tag name="KSO_WM_TAG_VERSION" val="3.0"/>
</p:tagLst>
</file>

<file path=ppt/tags/tag365.xml><?xml version="1.0" encoding="utf-8"?>
<p:tagLst xmlns:p="http://schemas.openxmlformats.org/presentationml/2006/main">
  <p:tag name="KSO_WM_UNIT_TYPE" val="x"/>
  <p:tag name="KSO_WM_UNIT_INDEX" val="1"/>
  <p:tag name="KSO_WM_BEAUTIFY_FLAG" val="#wm#"/>
  <p:tag name="KSO_WM_TAG_VERSION" val="3.0"/>
</p:tagLst>
</file>

<file path=ppt/tags/tag366.xml><?xml version="1.0" encoding="utf-8"?>
<p:tagLst xmlns:p="http://schemas.openxmlformats.org/presentationml/2006/main">
  <p:tag name="KSO_WM_UNIT_TYPE" val="f"/>
  <p:tag name="KSO_WM_UNIT_INDEX" val="6"/>
  <p:tag name="KSO_WM_BEAUTIFY_FLAG" val="#wm#"/>
  <p:tag name="KSO_WM_TAG_VERSION" val="3.0"/>
</p:tagLst>
</file>

<file path=ppt/tags/tag367.xml><?xml version="1.0" encoding="utf-8"?>
<p:tagLst xmlns:p="http://schemas.openxmlformats.org/presentationml/2006/main">
  <p:tag name="KSO_WM_UNIT_TYPE" val="f"/>
  <p:tag name="KSO_WM_UNIT_INDEX" val="7"/>
  <p:tag name="KSO_WM_BEAUTIFY_FLAG" val="#wm#"/>
  <p:tag name="KSO_WM_TAG_VERSION" val="3.0"/>
</p:tagLst>
</file>

<file path=ppt/tags/tag368.xml><?xml version="1.0" encoding="utf-8"?>
<p:tagLst xmlns:p="http://schemas.openxmlformats.org/presentationml/2006/main">
  <p:tag name="KSO_WM_UNIT_TYPE" val="i"/>
  <p:tag name="KSO_WM_UNIT_INDEX" val="14"/>
  <p:tag name="KSO_WM_BEAUTIFY_FLAG" val="#wm#"/>
  <p:tag name="KSO_WM_TAG_VERSION" val="3.0"/>
</p:tagLst>
</file>

<file path=ppt/tags/tag369.xml><?xml version="1.0" encoding="utf-8"?>
<p:tagLst xmlns:p="http://schemas.openxmlformats.org/presentationml/2006/main">
  <p:tag name="KSO_WM_UNIT_TYPE" val="i"/>
  <p:tag name="KSO_WM_UNIT_INDEX" val="16"/>
  <p:tag name="KSO_WM_BEAUTIFY_FLAG" val="#wm#"/>
  <p:tag name="KSO_WM_TAG_VERSION" val="3.0"/>
</p:tagLst>
</file>

<file path=ppt/tags/tag37.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70.xml><?xml version="1.0" encoding="utf-8"?>
<p:tagLst xmlns:p="http://schemas.openxmlformats.org/presentationml/2006/main">
  <p:tag name="KSO_WM_UNIT_TYPE" val="x"/>
  <p:tag name="KSO_WM_UNIT_INDEX" val="2"/>
  <p:tag name="KSO_WM_BEAUTIFY_FLAG" val="#wm#"/>
  <p:tag name="KSO_WM_TAG_VERSION" val="3.0"/>
</p:tagLst>
</file>

<file path=ppt/tags/tag371.xml><?xml version="1.0" encoding="utf-8"?>
<p:tagLst xmlns:p="http://schemas.openxmlformats.org/presentationml/2006/main">
  <p:tag name="KSO_WM_UNIT_TYPE" val="f"/>
  <p:tag name="KSO_WM_UNIT_INDEX" val="8"/>
  <p:tag name="KSO_WM_BEAUTIFY_FLAG" val="#wm#"/>
  <p:tag name="KSO_WM_TAG_VERSION" val="3.0"/>
</p:tagLst>
</file>

<file path=ppt/tags/tag372.xml><?xml version="1.0" encoding="utf-8"?>
<p:tagLst xmlns:p="http://schemas.openxmlformats.org/presentationml/2006/main">
  <p:tag name="KSO_WM_UNIT_TYPE" val="f"/>
  <p:tag name="KSO_WM_UNIT_INDEX" val="9"/>
  <p:tag name="KSO_WM_BEAUTIFY_FLAG" val="#wm#"/>
  <p:tag name="KSO_WM_TAG_VERSION" val="3.0"/>
</p:tagLst>
</file>

<file path=ppt/tags/tag373.xml><?xml version="1.0" encoding="utf-8"?>
<p:tagLst xmlns:p="http://schemas.openxmlformats.org/presentationml/2006/main">
  <p:tag name="KSO_WM_UNIT_TYPE" val="i"/>
  <p:tag name="KSO_WM_UNIT_INDEX" val="18"/>
  <p:tag name="KSO_WM_BEAUTIFY_FLAG" val="#wm#"/>
  <p:tag name="KSO_WM_TAG_VERSION" val="3.0"/>
</p:tagLst>
</file>

<file path=ppt/tags/tag374.xml><?xml version="1.0" encoding="utf-8"?>
<p:tagLst xmlns:p="http://schemas.openxmlformats.org/presentationml/2006/main">
  <p:tag name="KSO_WM_UNIT_TYPE" val="f"/>
  <p:tag name="KSO_WM_UNIT_INDEX" val="10"/>
  <p:tag name="KSO_WM_BEAUTIFY_FLAG" val="#wm#"/>
  <p:tag name="KSO_WM_TAG_VERSION" val="3.0"/>
</p:tagLst>
</file>

<file path=ppt/tags/tag375.xml><?xml version="1.0" encoding="utf-8"?>
<p:tagLst xmlns:p="http://schemas.openxmlformats.org/presentationml/2006/main">
  <p:tag name="KSO_WM_UNIT_TYPE" val="i"/>
  <p:tag name="KSO_WM_UNIT_INDEX" val="20"/>
  <p:tag name="KSO_WM_BEAUTIFY_FLAG" val="#wm#"/>
  <p:tag name="KSO_WM_TAG_VERSION" val="3.0"/>
</p:tagLst>
</file>

<file path=ppt/tags/tag376.xml><?xml version="1.0" encoding="utf-8"?>
<p:tagLst xmlns:p="http://schemas.openxmlformats.org/presentationml/2006/main">
  <p:tag name="KSO_WM_UNIT_TYPE" val="x"/>
  <p:tag name="KSO_WM_UNIT_INDEX" val="3"/>
  <p:tag name="KSO_WM_BEAUTIFY_FLAG" val="#wm#"/>
  <p:tag name="KSO_WM_TAG_VERSION" val="3.0"/>
</p:tagLst>
</file>

<file path=ppt/tags/tag377.xml><?xml version="1.0" encoding="utf-8"?>
<p:tagLst xmlns:p="http://schemas.openxmlformats.org/presentationml/2006/main">
  <p:tag name="KSO_WM_UNIT_TYPE" val="f"/>
  <p:tag name="KSO_WM_UNIT_INDEX" val="11"/>
  <p:tag name="KSO_WM_BEAUTIFY_FLAG" val="#wm#"/>
  <p:tag name="KSO_WM_TAG_VERSION" val="3.0"/>
</p:tagLst>
</file>

<file path=ppt/tags/tag378.xml><?xml version="1.0" encoding="utf-8"?>
<p:tagLst xmlns:p="http://schemas.openxmlformats.org/presentationml/2006/main">
  <p:tag name="KSO_WM_UNIT_TYPE" val="i"/>
  <p:tag name="KSO_WM_UNIT_INDEX" val="22"/>
  <p:tag name="KSO_WM_BEAUTIFY_FLAG" val="#wm#"/>
  <p:tag name="KSO_WM_TAG_VERSION" val="3.0"/>
</p:tagLst>
</file>

<file path=ppt/tags/tag379.xml><?xml version="1.0" encoding="utf-8"?>
<p:tagLst xmlns:p="http://schemas.openxmlformats.org/presentationml/2006/main">
  <p:tag name="KSO_WM_UNIT_TYPE" val="x"/>
  <p:tag name="KSO_WM_UNIT_INDEX" val="4"/>
  <p:tag name="KSO_WM_BEAUTIFY_FLAG" val="#wm#"/>
  <p:tag name="KSO_WM_TAG_VERSION" val="3.0"/>
</p:tagLst>
</file>

<file path=ppt/tags/tag38.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80.xml><?xml version="1.0" encoding="utf-8"?>
<p:tagLst xmlns:p="http://schemas.openxmlformats.org/presentationml/2006/main">
  <p:tag name="KSO_WM_UNIT_TYPE" val="f"/>
  <p:tag name="KSO_WM_UNIT_INDEX" val="12"/>
  <p:tag name="KSO_WM_BEAUTIFY_FLAG" val="#wm#"/>
  <p:tag name="KSO_WM_TAG_VERSION" val="3.0"/>
</p:tagLst>
</file>

<file path=ppt/tags/tag381.xml><?xml version="1.0" encoding="utf-8"?>
<p:tagLst xmlns:p="http://schemas.openxmlformats.org/presentationml/2006/main">
  <p:tag name="KSO_WM_UNIT_TYPE" val="i"/>
  <p:tag name="KSO_WM_UNIT_INDEX" val="24"/>
  <p:tag name="KSO_WM_BEAUTIFY_FLAG" val="#wm#"/>
  <p:tag name="KSO_WM_TAG_VERSION" val="3.0"/>
</p:tagLst>
</file>

<file path=ppt/tags/tag382.xml><?xml version="1.0" encoding="utf-8"?>
<p:tagLst xmlns:p="http://schemas.openxmlformats.org/presentationml/2006/main">
  <p:tag name="KSO_WM_UNIT_TYPE" val="x"/>
  <p:tag name="KSO_WM_UNIT_INDEX" val="5"/>
  <p:tag name="KSO_WM_BEAUTIFY_FLAG" val="#wm#"/>
  <p:tag name="KSO_WM_TAG_VERSION" val="3.0"/>
</p:tagLst>
</file>

<file path=ppt/tags/tag383.xml><?xml version="1.0" encoding="utf-8"?>
<p:tagLst xmlns:p="http://schemas.openxmlformats.org/presentationml/2006/main">
  <p:tag name="KSO_WM_UNIT_TYPE" val="f"/>
  <p:tag name="KSO_WM_UNIT_INDEX" val="13"/>
  <p:tag name="KSO_WM_BEAUTIFY_FLAG" val="#wm#"/>
  <p:tag name="KSO_WM_TAG_VERSION" val="3.0"/>
</p:tagLst>
</file>

<file path=ppt/tags/tag384.xml><?xml version="1.0" encoding="utf-8"?>
<p:tagLst xmlns:p="http://schemas.openxmlformats.org/presentationml/2006/main">
  <p:tag name="KSO_WM_UNIT_TYPE" val="i"/>
  <p:tag name="KSO_WM_UNIT_INDEX" val="26"/>
  <p:tag name="KSO_WM_BEAUTIFY_FLAG" val="#wm#"/>
  <p:tag name="KSO_WM_TAG_VERSION" val="3.0"/>
</p:tagLst>
</file>

<file path=ppt/tags/tag385.xml><?xml version="1.0" encoding="utf-8"?>
<p:tagLst xmlns:p="http://schemas.openxmlformats.org/presentationml/2006/main">
  <p:tag name="KSO_WM_UNIT_TYPE" val="x"/>
  <p:tag name="KSO_WM_UNIT_INDEX" val="6"/>
  <p:tag name="KSO_WM_BEAUTIFY_FLAG" val="#wm#"/>
  <p:tag name="KSO_WM_TAG_VERSION" val="3.0"/>
</p:tagLst>
</file>

<file path=ppt/tags/tag386.xml><?xml version="1.0" encoding="utf-8"?>
<p:tagLst xmlns:p="http://schemas.openxmlformats.org/presentationml/2006/main">
  <p:tag name="KSO_WM_UNIT_TYPE" val="f"/>
  <p:tag name="KSO_WM_UNIT_INDEX" val="14"/>
  <p:tag name="KSO_WM_BEAUTIFY_FLAG" val="#wm#"/>
  <p:tag name="KSO_WM_TAG_VERSION" val="3.0"/>
</p:tagLst>
</file>

<file path=ppt/tags/tag387.xml><?xml version="1.0" encoding="utf-8"?>
<p:tagLst xmlns:p="http://schemas.openxmlformats.org/presentationml/2006/main">
  <p:tag name="KSO_WM_UNIT_TYPE" val="b"/>
  <p:tag name="KSO_WM_UNIT_INDEX" val="1"/>
  <p:tag name="KSO_WM_BEAUTIFY_FLAG" val="#wm#"/>
  <p:tag name="KSO_WM_TAG_VERSION" val="3.0"/>
</p:tagLst>
</file>

<file path=ppt/tags/tag388.xml><?xml version="1.0" encoding="utf-8"?>
<p:tagLst xmlns:p="http://schemas.openxmlformats.org/presentationml/2006/main">
  <p:tag name="KSO_WM_UNIT_TYPE" val="f"/>
  <p:tag name="KSO_WM_UNIT_INDEX" val="1"/>
  <p:tag name="KSO_WM_BEAUTIFY_FLAG" val="#wm#"/>
  <p:tag name="KSO_WM_TAG_VERSION" val="3.0"/>
</p:tagLst>
</file>

<file path=ppt/tags/tag389.xml><?xml version="1.0" encoding="utf-8"?>
<p:tagLst xmlns:p="http://schemas.openxmlformats.org/presentationml/2006/main">
  <p:tag name="KSO_WM_UNIT_TYPE" val="f"/>
  <p:tag name="KSO_WM_UNIT_INDEX" val="2"/>
  <p:tag name="KSO_WM_BEAUTIFY_FLAG" val="#wm#"/>
  <p:tag name="KSO_WM_TAG_VERSION" val="3.0"/>
</p:tagLst>
</file>

<file path=ppt/tags/tag39.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90.xml><?xml version="1.0" encoding="utf-8"?>
<p:tagLst xmlns:p="http://schemas.openxmlformats.org/presentationml/2006/main">
  <p:tag name="KSO_WM_UNIT_TYPE" val="i"/>
  <p:tag name="KSO_WM_UNIT_INDEX" val="4"/>
  <p:tag name="KSO_WM_BEAUTIFY_FLAG" val="#wm#"/>
  <p:tag name="KSO_WM_TAG_VERSION" val="3.0"/>
</p:tagLst>
</file>

<file path=ppt/tags/tag391.xml><?xml version="1.0" encoding="utf-8"?>
<p:tagLst xmlns:p="http://schemas.openxmlformats.org/presentationml/2006/main">
  <p:tag name="KSO_WM_UNIT_TYPE" val="f"/>
  <p:tag name="KSO_WM_UNIT_INDEX" val="3"/>
  <p:tag name="KSO_WM_BEAUTIFY_FLAG" val="#wm#"/>
  <p:tag name="KSO_WM_TAG_VERSION" val="3.0"/>
</p:tagLst>
</file>

<file path=ppt/tags/tag392.xml><?xml version="1.0" encoding="utf-8"?>
<p:tagLst xmlns:p="http://schemas.openxmlformats.org/presentationml/2006/main">
  <p:tag name="KSO_WM_UNIT_TYPE" val="f"/>
  <p:tag name="KSO_WM_UNIT_INDEX" val="4"/>
  <p:tag name="KSO_WM_BEAUTIFY_FLAG" val="#wm#"/>
  <p:tag name="KSO_WM_TAG_VERSION" val="3.0"/>
</p:tagLst>
</file>

<file path=ppt/tags/tag393.xml><?xml version="1.0" encoding="utf-8"?>
<p:tagLst xmlns:p="http://schemas.openxmlformats.org/presentationml/2006/main">
  <p:tag name="KSO_WM_UNIT_TYPE" val="i"/>
  <p:tag name="KSO_WM_UNIT_INDEX" val="6"/>
  <p:tag name="KSO_WM_BEAUTIFY_FLAG" val="#wm#"/>
  <p:tag name="KSO_WM_TAG_VERSION" val="3.0"/>
</p:tagLst>
</file>

<file path=ppt/tags/tag394.xml><?xml version="1.0" encoding="utf-8"?>
<p:tagLst xmlns:p="http://schemas.openxmlformats.org/presentationml/2006/main">
  <p:tag name="KSO_WM_UNIT_TYPE" val="f"/>
  <p:tag name="KSO_WM_UNIT_INDEX" val="5"/>
  <p:tag name="KSO_WM_BEAUTIFY_FLAG" val="#wm#"/>
  <p:tag name="KSO_WM_TAG_VERSION" val="3.0"/>
</p:tagLst>
</file>

<file path=ppt/tags/tag395.xml><?xml version="1.0" encoding="utf-8"?>
<p:tagLst xmlns:p="http://schemas.openxmlformats.org/presentationml/2006/main">
  <p:tag name="KSO_WM_UNIT_TYPE" val="i"/>
  <p:tag name="KSO_WM_UNIT_INDEX" val="8"/>
  <p:tag name="KSO_WM_BEAUTIFY_FLAG" val="#wm#"/>
  <p:tag name="KSO_WM_TAG_VERSION" val="3.0"/>
</p:tagLst>
</file>

<file path=ppt/tags/tag396.xml><?xml version="1.0" encoding="utf-8"?>
<p:tagLst xmlns:p="http://schemas.openxmlformats.org/presentationml/2006/main">
  <p:tag name="KSO_WM_UNIT_TYPE" val="x"/>
  <p:tag name="KSO_WM_UNIT_INDEX" val="1"/>
  <p:tag name="KSO_WM_BEAUTIFY_FLAG" val="#wm#"/>
  <p:tag name="KSO_WM_TAG_VERSION" val="3.0"/>
</p:tagLst>
</file>

<file path=ppt/tags/tag397.xml><?xml version="1.0" encoding="utf-8"?>
<p:tagLst xmlns:p="http://schemas.openxmlformats.org/presentationml/2006/main">
  <p:tag name="KSO_WM_UNIT_TYPE" val="f"/>
  <p:tag name="KSO_WM_UNIT_INDEX" val="6"/>
  <p:tag name="KSO_WM_BEAUTIFY_FLAG" val="#wm#"/>
  <p:tag name="KSO_WM_TAG_VERSION" val="3.0"/>
</p:tagLst>
</file>

<file path=ppt/tags/tag398.xml><?xml version="1.0" encoding="utf-8"?>
<p:tagLst xmlns:p="http://schemas.openxmlformats.org/presentationml/2006/main">
  <p:tag name="KSO_WM_UNIT_TYPE" val="i"/>
  <p:tag name="KSO_WM_UNIT_INDEX" val="10"/>
  <p:tag name="KSO_WM_BEAUTIFY_FLAG" val="#wm#"/>
  <p:tag name="KSO_WM_TAG_VERSION" val="3.0"/>
</p:tagLst>
</file>

<file path=ppt/tags/tag399.xml><?xml version="1.0" encoding="utf-8"?>
<p:tagLst xmlns:p="http://schemas.openxmlformats.org/presentationml/2006/main">
  <p:tag name="KSO_WM_UNIT_TYPE" val="x"/>
  <p:tag name="KSO_WM_UNIT_INDEX" val="2"/>
  <p:tag name="KSO_WM_BEAUTIFY_FLAG" val="#wm#"/>
  <p:tag name="KSO_WM_TAG_VERSION" val="3.0"/>
</p:tagLst>
</file>

<file path=ppt/tags/tag4.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0.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400.xml><?xml version="1.0" encoding="utf-8"?>
<p:tagLst xmlns:p="http://schemas.openxmlformats.org/presentationml/2006/main">
  <p:tag name="KSO_WM_UNIT_TYPE" val="f"/>
  <p:tag name="KSO_WM_UNIT_INDEX" val="7"/>
  <p:tag name="KSO_WM_BEAUTIFY_FLAG" val="#wm#"/>
  <p:tag name="KSO_WM_TAG_VERSION" val="3.0"/>
</p:tagLst>
</file>

<file path=ppt/tags/tag401.xml><?xml version="1.0" encoding="utf-8"?>
<p:tagLst xmlns:p="http://schemas.openxmlformats.org/presentationml/2006/main">
  <p:tag name="KSO_WM_UNIT_TYPE" val="i"/>
  <p:tag name="KSO_WM_UNIT_INDEX" val="12"/>
  <p:tag name="KSO_WM_BEAUTIFY_FLAG" val="#wm#"/>
  <p:tag name="KSO_WM_TAG_VERSION" val="3.0"/>
</p:tagLst>
</file>

<file path=ppt/tags/tag402.xml><?xml version="1.0" encoding="utf-8"?>
<p:tagLst xmlns:p="http://schemas.openxmlformats.org/presentationml/2006/main">
  <p:tag name="KSO_WM_UNIT_TYPE" val="x"/>
  <p:tag name="KSO_WM_UNIT_INDEX" val="3"/>
  <p:tag name="KSO_WM_BEAUTIFY_FLAG" val="#wm#"/>
  <p:tag name="KSO_WM_TAG_VERSION" val="3.0"/>
</p:tagLst>
</file>

<file path=ppt/tags/tag403.xml><?xml version="1.0" encoding="utf-8"?>
<p:tagLst xmlns:p="http://schemas.openxmlformats.org/presentationml/2006/main">
  <p:tag name="KSO_WM_UNIT_TYPE" val="f"/>
  <p:tag name="KSO_WM_UNIT_INDEX" val="8"/>
  <p:tag name="KSO_WM_BEAUTIFY_FLAG" val="#wm#"/>
  <p:tag name="KSO_WM_TAG_VERSION" val="3.0"/>
</p:tagLst>
</file>

<file path=ppt/tags/tag404.xml><?xml version="1.0" encoding="utf-8"?>
<p:tagLst xmlns:p="http://schemas.openxmlformats.org/presentationml/2006/main">
  <p:tag name="KSO_WM_UNIT_TYPE" val="i"/>
  <p:tag name="KSO_WM_UNIT_INDEX" val="14"/>
  <p:tag name="KSO_WM_BEAUTIFY_FLAG" val="#wm#"/>
  <p:tag name="KSO_WM_TAG_VERSION" val="3.0"/>
</p:tagLst>
</file>

<file path=ppt/tags/tag405.xml><?xml version="1.0" encoding="utf-8"?>
<p:tagLst xmlns:p="http://schemas.openxmlformats.org/presentationml/2006/main">
  <p:tag name="KSO_WM_UNIT_TYPE" val="f"/>
  <p:tag name="KSO_WM_UNIT_INDEX" val="9"/>
  <p:tag name="KSO_WM_BEAUTIFY_FLAG" val="#wm#"/>
  <p:tag name="KSO_WM_TAG_VERSION" val="3.0"/>
</p:tagLst>
</file>

<file path=ppt/tags/tag406.xml><?xml version="1.0" encoding="utf-8"?>
<p:tagLst xmlns:p="http://schemas.openxmlformats.org/presentationml/2006/main">
  <p:tag name="KSO_WM_UNIT_TYPE" val="i"/>
  <p:tag name="KSO_WM_UNIT_INDEX" val="16"/>
  <p:tag name="KSO_WM_BEAUTIFY_FLAG" val="#wm#"/>
  <p:tag name="KSO_WM_TAG_VERSION" val="3.0"/>
</p:tagLst>
</file>

<file path=ppt/tags/tag407.xml><?xml version="1.0" encoding="utf-8"?>
<p:tagLst xmlns:p="http://schemas.openxmlformats.org/presentationml/2006/main">
  <p:tag name="KSO_WM_UNIT_TYPE" val="x"/>
  <p:tag name="KSO_WM_UNIT_INDEX" val="4"/>
  <p:tag name="KSO_WM_BEAUTIFY_FLAG" val="#wm#"/>
  <p:tag name="KSO_WM_TAG_VERSION" val="3.0"/>
</p:tagLst>
</file>

<file path=ppt/tags/tag408.xml><?xml version="1.0" encoding="utf-8"?>
<p:tagLst xmlns:p="http://schemas.openxmlformats.org/presentationml/2006/main">
  <p:tag name="KSO_WM_UNIT_TYPE" val="f"/>
  <p:tag name="KSO_WM_UNIT_INDEX" val="10"/>
  <p:tag name="KSO_WM_BEAUTIFY_FLAG" val="#wm#"/>
  <p:tag name="KSO_WM_TAG_VERSION" val="3.0"/>
</p:tagLst>
</file>

<file path=ppt/tags/tag409.xml><?xml version="1.0" encoding="utf-8"?>
<p:tagLst xmlns:p="http://schemas.openxmlformats.org/presentationml/2006/main">
  <p:tag name="KSO_WM_UNIT_TYPE" val="i"/>
  <p:tag name="KSO_WM_UNIT_INDEX" val="18"/>
  <p:tag name="KSO_WM_BEAUTIFY_FLAG" val="#wm#"/>
  <p:tag name="KSO_WM_TAG_VERSION" val="3.0"/>
</p:tagLst>
</file>

<file path=ppt/tags/tag41.xml><?xml version="1.0" encoding="utf-8"?>
<p:tagLst xmlns:p="http://schemas.openxmlformats.org/presentationml/2006/main">
  <p:tag name="KSO_WM_UNIT_TYPE" val="i"/>
  <p:tag name="KSO_WM_UNIT_INDEX" val="1"/>
  <p:tag name="KSO_WM_BEAUTIFY_FLAG" val="#wm#"/>
  <p:tag name="KSO_WM_TAG_VERSION" val="3.0"/>
  <p:tag name="KSO_WM_UNIT_ID" val="_9*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10.xml><?xml version="1.0" encoding="utf-8"?>
<p:tagLst xmlns:p="http://schemas.openxmlformats.org/presentationml/2006/main">
  <p:tag name="KSO_WM_UNIT_TYPE" val="x"/>
  <p:tag name="KSO_WM_UNIT_INDEX" val="5"/>
  <p:tag name="KSO_WM_BEAUTIFY_FLAG" val="#wm#"/>
  <p:tag name="KSO_WM_TAG_VERSION" val="3.0"/>
</p:tagLst>
</file>

<file path=ppt/tags/tag411.xml><?xml version="1.0" encoding="utf-8"?>
<p:tagLst xmlns:p="http://schemas.openxmlformats.org/presentationml/2006/main">
  <p:tag name="KSO_WM_UNIT_TYPE" val="f"/>
  <p:tag name="KSO_WM_UNIT_INDEX" val="11"/>
  <p:tag name="KSO_WM_BEAUTIFY_FLAG" val="#wm#"/>
  <p:tag name="KSO_WM_TAG_VERSION" val="3.0"/>
</p:tagLst>
</file>

<file path=ppt/tags/tag412.xml><?xml version="1.0" encoding="utf-8"?>
<p:tagLst xmlns:p="http://schemas.openxmlformats.org/presentationml/2006/main">
  <p:tag name="KSO_WM_UNIT_TYPE" val="i"/>
  <p:tag name="KSO_WM_UNIT_INDEX" val="20"/>
  <p:tag name="KSO_WM_BEAUTIFY_FLAG" val="#wm#"/>
  <p:tag name="KSO_WM_TAG_VERSION" val="3.0"/>
</p:tagLst>
</file>

<file path=ppt/tags/tag413.xml><?xml version="1.0" encoding="utf-8"?>
<p:tagLst xmlns:p="http://schemas.openxmlformats.org/presentationml/2006/main">
  <p:tag name="KSO_WM_UNIT_TYPE" val="x"/>
  <p:tag name="KSO_WM_UNIT_INDEX" val="6"/>
  <p:tag name="KSO_WM_BEAUTIFY_FLAG" val="#wm#"/>
  <p:tag name="KSO_WM_TAG_VERSION" val="3.0"/>
</p:tagLst>
</file>

<file path=ppt/tags/tag414.xml><?xml version="1.0" encoding="utf-8"?>
<p:tagLst xmlns:p="http://schemas.openxmlformats.org/presentationml/2006/main">
  <p:tag name="KSO_WM_UNIT_TYPE" val="f"/>
  <p:tag name="KSO_WM_UNIT_INDEX" val="12"/>
  <p:tag name="KSO_WM_BEAUTIFY_FLAG" val="#wm#"/>
  <p:tag name="KSO_WM_TAG_VERSION" val="3.0"/>
</p:tagLst>
</file>

<file path=ppt/tags/tag415.xml><?xml version="1.0" encoding="utf-8"?>
<p:tagLst xmlns:p="http://schemas.openxmlformats.org/presentationml/2006/main">
  <p:tag name="KSO_WM_UNIT_TYPE" val="i"/>
  <p:tag name="KSO_WM_UNIT_INDEX" val="22"/>
  <p:tag name="KSO_WM_BEAUTIFY_FLAG" val="#wm#"/>
  <p:tag name="KSO_WM_TAG_VERSION" val="3.0"/>
</p:tagLst>
</file>

<file path=ppt/tags/tag416.xml><?xml version="1.0" encoding="utf-8"?>
<p:tagLst xmlns:p="http://schemas.openxmlformats.org/presentationml/2006/main">
  <p:tag name="KSO_WM_UNIT_TYPE" val="x"/>
  <p:tag name="KSO_WM_UNIT_INDEX" val="7"/>
  <p:tag name="KSO_WM_BEAUTIFY_FLAG" val="#wm#"/>
  <p:tag name="KSO_WM_TAG_VERSION" val="3.0"/>
</p:tagLst>
</file>

<file path=ppt/tags/tag417.xml><?xml version="1.0" encoding="utf-8"?>
<p:tagLst xmlns:p="http://schemas.openxmlformats.org/presentationml/2006/main">
  <p:tag name="KSO_WM_UNIT_TYPE" val="f"/>
  <p:tag name="KSO_WM_UNIT_INDEX" val="13"/>
  <p:tag name="KSO_WM_BEAUTIFY_FLAG" val="#wm#"/>
  <p:tag name="KSO_WM_TAG_VERSION" val="3.0"/>
</p:tagLst>
</file>

<file path=ppt/tags/tag418.xml><?xml version="1.0" encoding="utf-8"?>
<p:tagLst xmlns:p="http://schemas.openxmlformats.org/presentationml/2006/main">
  <p:tag name="KSO_WM_UNIT_TYPE" val="b"/>
  <p:tag name="KSO_WM_UNIT_INDEX" val="1"/>
  <p:tag name="KSO_WM_BEAUTIFY_FLAG" val="#wm#"/>
  <p:tag name="KSO_WM_TAG_VERSION" val="3.0"/>
</p:tagLst>
</file>

<file path=ppt/tags/tag419.xml><?xml version="1.0" encoding="utf-8"?>
<p:tagLst xmlns:p="http://schemas.openxmlformats.org/presentationml/2006/main">
  <p:tag name="KSO_WM_UNIT_TYPE" val="β"/>
  <p:tag name="KSO_WM_UNIT_INDEX" val="1"/>
  <p:tag name="KSO_WM_BEAUTIFY_FLAG" val="#wm#"/>
  <p:tag name="KSO_WM_TAG_VERSION" val="3.0"/>
</p:tagLst>
</file>

<file path=ppt/tags/tag42.xml><?xml version="1.0" encoding="utf-8"?>
<p:tagLst xmlns:p="http://schemas.openxmlformats.org/presentationml/2006/main">
  <p:tag name="KSO_WM_UNIT_TYPE" val="i"/>
  <p:tag name="KSO_WM_UNIT_INDEX" val="2"/>
  <p:tag name="KSO_WM_BEAUTIFY_FLAG" val="#wm#"/>
  <p:tag name="KSO_WM_TAG_VERSION" val="3.0"/>
  <p:tag name="KSO_WM_UNIT_ID" val="_9*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20.xml><?xml version="1.0" encoding="utf-8"?>
<p:tagLst xmlns:p="http://schemas.openxmlformats.org/presentationml/2006/main">
  <p:tag name="KSO_WM_UNIT_TYPE" val="b"/>
  <p:tag name="KSO_WM_UNIT_INDEX" val="1"/>
  <p:tag name="KSO_WM_BEAUTIFY_FLAG" val="#wm#"/>
  <p:tag name="KSO_WM_TAG_VERSION" val="3.0"/>
</p:tagLst>
</file>

<file path=ppt/tags/tag421.xml><?xml version="1.0" encoding="utf-8"?>
<p:tagLst xmlns:p="http://schemas.openxmlformats.org/presentationml/2006/main">
  <p:tag name="KSO_WM_UNIT_TYPE" val="i"/>
  <p:tag name="KSO_WM_UNIT_INDEX" val="4"/>
  <p:tag name="KSO_WM_BEAUTIFY_FLAG" val="#wm#"/>
  <p:tag name="KSO_WM_TAG_VERSION" val="3.0"/>
</p:tagLst>
</file>

<file path=ppt/tags/tag422.xml><?xml version="1.0" encoding="utf-8"?>
<p:tagLst xmlns:p="http://schemas.openxmlformats.org/presentationml/2006/main">
  <p:tag name="KSO_WM_UNIT_TYPE" val="f"/>
  <p:tag name="KSO_WM_UNIT_INDEX" val="1"/>
  <p:tag name="KSO_WM_BEAUTIFY_FLAG" val="#wm#"/>
  <p:tag name="KSO_WM_TAG_VERSION" val="3.0"/>
</p:tagLst>
</file>

<file path=ppt/tags/tag423.xml><?xml version="1.0" encoding="utf-8"?>
<p:tagLst xmlns:p="http://schemas.openxmlformats.org/presentationml/2006/main">
  <p:tag name="KSO_WM_UNIT_TYPE" val="i"/>
  <p:tag name="KSO_WM_UNIT_INDEX" val="6"/>
  <p:tag name="KSO_WM_BEAUTIFY_FLAG" val="#wm#"/>
  <p:tag name="KSO_WM_TAG_VERSION" val="3.0"/>
</p:tagLst>
</file>

<file path=ppt/tags/tag424.xml><?xml version="1.0" encoding="utf-8"?>
<p:tagLst xmlns:p="http://schemas.openxmlformats.org/presentationml/2006/main">
  <p:tag name="KSO_WM_UNIT_TYPE" val="f"/>
  <p:tag name="KSO_WM_UNIT_INDEX" val="3"/>
  <p:tag name="KSO_WM_BEAUTIFY_FLAG" val="#wm#"/>
  <p:tag name="KSO_WM_TAG_VERSION" val="3.0"/>
</p:tagLst>
</file>

<file path=ppt/tags/tag425.xml><?xml version="1.0" encoding="utf-8"?>
<p:tagLst xmlns:p="http://schemas.openxmlformats.org/presentationml/2006/main">
  <p:tag name="KSO_WM_UNIT_TYPE" val="f"/>
  <p:tag name="KSO_WM_UNIT_INDEX" val="4"/>
  <p:tag name="KSO_WM_BEAUTIFY_FLAG" val="#wm#"/>
  <p:tag name="KSO_WM_TAG_VERSION" val="3.0"/>
</p:tagLst>
</file>

<file path=ppt/tags/tag426.xml><?xml version="1.0" encoding="utf-8"?>
<p:tagLst xmlns:p="http://schemas.openxmlformats.org/presentationml/2006/main">
  <p:tag name="KSO_WM_UNIT_TYPE" val="i"/>
  <p:tag name="KSO_WM_UNIT_INDEX" val="8"/>
  <p:tag name="KSO_WM_BEAUTIFY_FLAG" val="#wm#"/>
  <p:tag name="KSO_WM_TAG_VERSION" val="3.0"/>
</p:tagLst>
</file>

<file path=ppt/tags/tag427.xml><?xml version="1.0" encoding="utf-8"?>
<p:tagLst xmlns:p="http://schemas.openxmlformats.org/presentationml/2006/main">
  <p:tag name="KSO_WM_UNIT_TYPE" val="f"/>
  <p:tag name="KSO_WM_UNIT_INDEX" val="2"/>
  <p:tag name="KSO_WM_BEAUTIFY_FLAG" val="#wm#"/>
  <p:tag name="KSO_WM_TAG_VERSION" val="3.0"/>
</p:tagLst>
</file>

<file path=ppt/tags/tag428.xml><?xml version="1.0" encoding="utf-8"?>
<p:tagLst xmlns:p="http://schemas.openxmlformats.org/presentationml/2006/main">
  <p:tag name="KSO_WM_UNIT_TYPE" val="i"/>
  <p:tag name="KSO_WM_UNIT_INDEX" val="10"/>
  <p:tag name="KSO_WM_BEAUTIFY_FLAG" val="#wm#"/>
  <p:tag name="KSO_WM_TAG_VERSION" val="3.0"/>
</p:tagLst>
</file>

<file path=ppt/tags/tag429.xml><?xml version="1.0" encoding="utf-8"?>
<p:tagLst xmlns:p="http://schemas.openxmlformats.org/presentationml/2006/main">
  <p:tag name="KSO_WM_UNIT_TYPE" val="i"/>
  <p:tag name="KSO_WM_UNIT_INDEX" val="12"/>
  <p:tag name="KSO_WM_BEAUTIFY_FLAG" val="#wm#"/>
  <p:tag name="KSO_WM_TAG_VERSION" val="3.0"/>
</p:tagLst>
</file>

<file path=ppt/tags/tag43.xml><?xml version="1.0" encoding="utf-8"?>
<p:tagLst xmlns:p="http://schemas.openxmlformats.org/presentationml/2006/main">
  <p:tag name="KSO_WM_UNIT_TYPE" val="i"/>
  <p:tag name="KSO_WM_UNIT_INDEX" val="3"/>
  <p:tag name="KSO_WM_BEAUTIFY_FLAG" val="#wm#"/>
  <p:tag name="KSO_WM_TAG_VERSION" val="3.0"/>
  <p:tag name="KSO_WM_UNIT_ID" val="_9*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30.xml><?xml version="1.0" encoding="utf-8"?>
<p:tagLst xmlns:p="http://schemas.openxmlformats.org/presentationml/2006/main">
  <p:tag name="KSO_WM_UNIT_TYPE" val="x"/>
  <p:tag name="KSO_WM_UNIT_INDEX" val="1"/>
  <p:tag name="KSO_WM_BEAUTIFY_FLAG" val="#wm#"/>
  <p:tag name="KSO_WM_TAG_VERSION" val="3.0"/>
</p:tagLst>
</file>

<file path=ppt/tags/tag431.xml><?xml version="1.0" encoding="utf-8"?>
<p:tagLst xmlns:p="http://schemas.openxmlformats.org/presentationml/2006/main">
  <p:tag name="KSO_WM_UNIT_TYPE" val="f"/>
  <p:tag name="KSO_WM_UNIT_INDEX" val="6"/>
  <p:tag name="KSO_WM_BEAUTIFY_FLAG" val="#wm#"/>
  <p:tag name="KSO_WM_TAG_VERSION" val="3.0"/>
</p:tagLst>
</file>

<file path=ppt/tags/tag432.xml><?xml version="1.0" encoding="utf-8"?>
<p:tagLst xmlns:p="http://schemas.openxmlformats.org/presentationml/2006/main">
  <p:tag name="KSO_WM_UNIT_TYPE" val="f"/>
  <p:tag name="KSO_WM_UNIT_INDEX" val="7"/>
  <p:tag name="KSO_WM_BEAUTIFY_FLAG" val="#wm#"/>
  <p:tag name="KSO_WM_TAG_VERSION" val="3.0"/>
</p:tagLst>
</file>

<file path=ppt/tags/tag433.xml><?xml version="1.0" encoding="utf-8"?>
<p:tagLst xmlns:p="http://schemas.openxmlformats.org/presentationml/2006/main">
  <p:tag name="KSO_WM_UNIT_TYPE" val="i"/>
  <p:tag name="KSO_WM_UNIT_INDEX" val="14"/>
  <p:tag name="KSO_WM_BEAUTIFY_FLAG" val="#wm#"/>
  <p:tag name="KSO_WM_TAG_VERSION" val="3.0"/>
</p:tagLst>
</file>

<file path=ppt/tags/tag434.xml><?xml version="1.0" encoding="utf-8"?>
<p:tagLst xmlns:p="http://schemas.openxmlformats.org/presentationml/2006/main">
  <p:tag name="KSO_WM_UNIT_TYPE" val="f"/>
  <p:tag name="KSO_WM_UNIT_INDEX" val="2"/>
  <p:tag name="KSO_WM_BEAUTIFY_FLAG" val="#wm#"/>
  <p:tag name="KSO_WM_TAG_VERSION" val="3.0"/>
</p:tagLst>
</file>

<file path=ppt/tags/tag435.xml><?xml version="1.0" encoding="utf-8"?>
<p:tagLst xmlns:p="http://schemas.openxmlformats.org/presentationml/2006/main">
  <p:tag name="KSO_WM_UNIT_TYPE" val="i"/>
  <p:tag name="KSO_WM_UNIT_INDEX" val="12"/>
  <p:tag name="KSO_WM_BEAUTIFY_FLAG" val="#wm#"/>
  <p:tag name="KSO_WM_TAG_VERSION" val="3.0"/>
</p:tagLst>
</file>

<file path=ppt/tags/tag436.xml><?xml version="1.0" encoding="utf-8"?>
<p:tagLst xmlns:p="http://schemas.openxmlformats.org/presentationml/2006/main">
  <p:tag name="KSO_WM_UNIT_TYPE" val="x"/>
  <p:tag name="KSO_WM_UNIT_INDEX" val="1"/>
  <p:tag name="KSO_WM_BEAUTIFY_FLAG" val="#wm#"/>
  <p:tag name="KSO_WM_TAG_VERSION" val="3.0"/>
</p:tagLst>
</file>

<file path=ppt/tags/tag437.xml><?xml version="1.0" encoding="utf-8"?>
<p:tagLst xmlns:p="http://schemas.openxmlformats.org/presentationml/2006/main">
  <p:tag name="KSO_WM_UNIT_TYPE" val="f"/>
  <p:tag name="KSO_WM_UNIT_INDEX" val="6"/>
  <p:tag name="KSO_WM_BEAUTIFY_FLAG" val="#wm#"/>
  <p:tag name="KSO_WM_TAG_VERSION" val="3.0"/>
</p:tagLst>
</file>

<file path=ppt/tags/tag438.xml><?xml version="1.0" encoding="utf-8"?>
<p:tagLst xmlns:p="http://schemas.openxmlformats.org/presentationml/2006/main">
  <p:tag name="KSO_WM_UNIT_TYPE" val="f"/>
  <p:tag name="KSO_WM_UNIT_INDEX" val="7"/>
  <p:tag name="KSO_WM_BEAUTIFY_FLAG" val="#wm#"/>
  <p:tag name="KSO_WM_TAG_VERSION" val="3.0"/>
</p:tagLst>
</file>

<file path=ppt/tags/tag439.xml><?xml version="1.0" encoding="utf-8"?>
<p:tagLst xmlns:p="http://schemas.openxmlformats.org/presentationml/2006/main">
  <p:tag name="KSO_WM_UNIT_TYPE" val="f"/>
  <p:tag name="KSO_WM_UNIT_INDEX" val="5"/>
  <p:tag name="KSO_WM_BEAUTIFY_FLAG" val="#wm#"/>
  <p:tag name="KSO_WM_TAG_VERSION" val="3.0"/>
</p:tagLst>
</file>

<file path=ppt/tags/tag44.xml><?xml version="1.0" encoding="utf-8"?>
<p:tagLst xmlns:p="http://schemas.openxmlformats.org/presentationml/2006/main">
  <p:tag name="KSO_WM_UNIT_TYPE" val="i"/>
  <p:tag name="KSO_WM_UNIT_INDEX" val="4"/>
  <p:tag name="KSO_WM_BEAUTIFY_FLAG" val="#wm#"/>
  <p:tag name="KSO_WM_TAG_VERSION" val="3.0"/>
  <p:tag name="KSO_WM_UNIT_ID" val="_9*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40.xml><?xml version="1.0" encoding="utf-8"?>
<p:tagLst xmlns:p="http://schemas.openxmlformats.org/presentationml/2006/main">
  <p:tag name="KSO_WM_UNIT_TYPE" val="b"/>
  <p:tag name="KSO_WM_UNIT_INDEX" val="1"/>
  <p:tag name="KSO_WM_BEAUTIFY_FLAG" val="#wm#"/>
  <p:tag name="KSO_WM_TAG_VERSION" val="3.0"/>
</p:tagLst>
</file>

<file path=ppt/tags/tag441.xml><?xml version="1.0" encoding="utf-8"?>
<p:tagLst xmlns:p="http://schemas.openxmlformats.org/presentationml/2006/main">
  <p:tag name="KSO_WM_UNIT_TYPE" val="i"/>
  <p:tag name="KSO_WM_UNIT_INDEX" val="4"/>
  <p:tag name="KSO_WM_BEAUTIFY_FLAG" val="#wm#"/>
  <p:tag name="KSO_WM_TAG_VERSION" val="3.0"/>
</p:tagLst>
</file>

<file path=ppt/tags/tag442.xml><?xml version="1.0" encoding="utf-8"?>
<p:tagLst xmlns:p="http://schemas.openxmlformats.org/presentationml/2006/main">
  <p:tag name="KSO_WM_UNIT_TYPE" val="i"/>
  <p:tag name="KSO_WM_UNIT_INDEX" val="6"/>
  <p:tag name="KSO_WM_BEAUTIFY_FLAG" val="#wm#"/>
  <p:tag name="KSO_WM_TAG_VERSION" val="3.0"/>
</p:tagLst>
</file>

<file path=ppt/tags/tag443.xml><?xml version="1.0" encoding="utf-8"?>
<p:tagLst xmlns:p="http://schemas.openxmlformats.org/presentationml/2006/main">
  <p:tag name="KSO_WM_UNIT_TYPE" val="x"/>
  <p:tag name="KSO_WM_UNIT_INDEX" val="1"/>
  <p:tag name="KSO_WM_BEAUTIFY_FLAG" val="#wm#"/>
  <p:tag name="KSO_WM_TAG_VERSION" val="3.0"/>
</p:tagLst>
</file>

<file path=ppt/tags/tag444.xml><?xml version="1.0" encoding="utf-8"?>
<p:tagLst xmlns:p="http://schemas.openxmlformats.org/presentationml/2006/main">
  <p:tag name="KSO_WM_UNIT_TYPE" val="f"/>
  <p:tag name="KSO_WM_UNIT_INDEX" val="1"/>
  <p:tag name="KSO_WM_BEAUTIFY_FLAG" val="#wm#"/>
  <p:tag name="KSO_WM_TAG_VERSION" val="3.0"/>
</p:tagLst>
</file>

<file path=ppt/tags/tag445.xml><?xml version="1.0" encoding="utf-8"?>
<p:tagLst xmlns:p="http://schemas.openxmlformats.org/presentationml/2006/main">
  <p:tag name="KSO_WM_UNIT_TYPE" val="f"/>
  <p:tag name="KSO_WM_UNIT_INDEX" val="3"/>
  <p:tag name="KSO_WM_BEAUTIFY_FLAG" val="#wm#"/>
  <p:tag name="KSO_WM_TAG_VERSION" val="3.0"/>
</p:tagLst>
</file>

<file path=ppt/tags/tag446.xml><?xml version="1.0" encoding="utf-8"?>
<p:tagLst xmlns:p="http://schemas.openxmlformats.org/presentationml/2006/main">
  <p:tag name="KSO_WM_UNIT_TYPE" val="i"/>
  <p:tag name="KSO_WM_UNIT_INDEX" val="10"/>
  <p:tag name="KSO_WM_BEAUTIFY_FLAG" val="#wm#"/>
  <p:tag name="KSO_WM_TAG_VERSION" val="3.0"/>
</p:tagLst>
</file>

<file path=ppt/tags/tag447.xml><?xml version="1.0" encoding="utf-8"?>
<p:tagLst xmlns:p="http://schemas.openxmlformats.org/presentationml/2006/main">
  <p:tag name="KSO_WM_UNIT_TYPE" val="i"/>
  <p:tag name="KSO_WM_UNIT_INDEX" val="12"/>
  <p:tag name="KSO_WM_BEAUTIFY_FLAG" val="#wm#"/>
  <p:tag name="KSO_WM_TAG_VERSION" val="3.0"/>
</p:tagLst>
</file>

<file path=ppt/tags/tag448.xml><?xml version="1.0" encoding="utf-8"?>
<p:tagLst xmlns:p="http://schemas.openxmlformats.org/presentationml/2006/main">
  <p:tag name="KSO_WM_UNIT_TYPE" val="x"/>
  <p:tag name="KSO_WM_UNIT_INDEX" val="2"/>
  <p:tag name="KSO_WM_BEAUTIFY_FLAG" val="#wm#"/>
  <p:tag name="KSO_WM_TAG_VERSION" val="3.0"/>
</p:tagLst>
</file>

<file path=ppt/tags/tag449.xml><?xml version="1.0" encoding="utf-8"?>
<p:tagLst xmlns:p="http://schemas.openxmlformats.org/presentationml/2006/main">
  <p:tag name="KSO_WM_UNIT_TYPE" val="f"/>
  <p:tag name="KSO_WM_UNIT_INDEX" val="4"/>
  <p:tag name="KSO_WM_BEAUTIFY_FLAG" val="#wm#"/>
  <p:tag name="KSO_WM_TAG_VERSION" val="3.0"/>
</p:tagLst>
</file>

<file path=ppt/tags/tag45.xml><?xml version="1.0" encoding="utf-8"?>
<p:tagLst xmlns:p="http://schemas.openxmlformats.org/presentationml/2006/main">
  <p:tag name="KSO_WM_UNIT_TYPE" val="i"/>
  <p:tag name="KSO_WM_UNIT_INDEX" val="5"/>
  <p:tag name="KSO_WM_BEAUTIFY_FLAG" val="#wm#"/>
  <p:tag name="KSO_WM_TAG_VERSION" val="3.0"/>
  <p:tag name="KSO_WM_UNIT_ID" val="_9*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50.xml><?xml version="1.0" encoding="utf-8"?>
<p:tagLst xmlns:p="http://schemas.openxmlformats.org/presentationml/2006/main">
  <p:tag name="KSO_WM_UNIT_TYPE" val="i"/>
  <p:tag name="KSO_WM_UNIT_INDEX" val="14"/>
  <p:tag name="KSO_WM_BEAUTIFY_FLAG" val="#wm#"/>
  <p:tag name="KSO_WM_TAG_VERSION" val="3.0"/>
</p:tagLst>
</file>

<file path=ppt/tags/tag451.xml><?xml version="1.0" encoding="utf-8"?>
<p:tagLst xmlns:p="http://schemas.openxmlformats.org/presentationml/2006/main">
  <p:tag name="KSO_WM_UNIT_TYPE" val="f"/>
  <p:tag name="KSO_WM_UNIT_INDEX" val="5"/>
  <p:tag name="KSO_WM_BEAUTIFY_FLAG" val="#wm#"/>
  <p:tag name="KSO_WM_TAG_VERSION" val="3.0"/>
</p:tagLst>
</file>

<file path=ppt/tags/tag452.xml><?xml version="1.0" encoding="utf-8"?>
<p:tagLst xmlns:p="http://schemas.openxmlformats.org/presentationml/2006/main">
  <p:tag name="KSO_WM_UNIT_TYPE" val="f"/>
  <p:tag name="KSO_WM_UNIT_INDEX" val="6"/>
  <p:tag name="KSO_WM_BEAUTIFY_FLAG" val="#wm#"/>
  <p:tag name="KSO_WM_TAG_VERSION" val="3.0"/>
</p:tagLst>
</file>

<file path=ppt/tags/tag453.xml><?xml version="1.0" encoding="utf-8"?>
<p:tagLst xmlns:p="http://schemas.openxmlformats.org/presentationml/2006/main">
  <p:tag name="KSO_WM_UNIT_TYPE" val="i"/>
  <p:tag name="KSO_WM_UNIT_INDEX" val="16"/>
  <p:tag name="KSO_WM_BEAUTIFY_FLAG" val="#wm#"/>
  <p:tag name="KSO_WM_TAG_VERSION" val="3.0"/>
</p:tagLst>
</file>

<file path=ppt/tags/tag454.xml><?xml version="1.0" encoding="utf-8"?>
<p:tagLst xmlns:p="http://schemas.openxmlformats.org/presentationml/2006/main">
  <p:tag name="KSO_WM_UNIT_TYPE" val="f"/>
  <p:tag name="KSO_WM_UNIT_INDEX" val="7"/>
  <p:tag name="KSO_WM_BEAUTIFY_FLAG" val="#wm#"/>
  <p:tag name="KSO_WM_TAG_VERSION" val="3.0"/>
</p:tagLst>
</file>

<file path=ppt/tags/tag455.xml><?xml version="1.0" encoding="utf-8"?>
<p:tagLst xmlns:p="http://schemas.openxmlformats.org/presentationml/2006/main">
  <p:tag name="KSO_WM_UNIT_TYPE" val="f"/>
  <p:tag name="KSO_WM_UNIT_INDEX" val="8"/>
  <p:tag name="KSO_WM_BEAUTIFY_FLAG" val="#wm#"/>
  <p:tag name="KSO_WM_TAG_VERSION" val="3.0"/>
</p:tagLst>
</file>

<file path=ppt/tags/tag456.xml><?xml version="1.0" encoding="utf-8"?>
<p:tagLst xmlns:p="http://schemas.openxmlformats.org/presentationml/2006/main">
  <p:tag name="KSO_WM_UNIT_TYPE" val="i"/>
  <p:tag name="KSO_WM_UNIT_INDEX" val="18"/>
  <p:tag name="KSO_WM_BEAUTIFY_FLAG" val="#wm#"/>
  <p:tag name="KSO_WM_TAG_VERSION" val="3.0"/>
</p:tagLst>
</file>

<file path=ppt/tags/tag457.xml><?xml version="1.0" encoding="utf-8"?>
<p:tagLst xmlns:p="http://schemas.openxmlformats.org/presentationml/2006/main">
  <p:tag name="KSO_WM_UNIT_TYPE" val="i"/>
  <p:tag name="KSO_WM_UNIT_INDEX" val="20"/>
  <p:tag name="KSO_WM_BEAUTIFY_FLAG" val="#wm#"/>
  <p:tag name="KSO_WM_TAG_VERSION" val="3.0"/>
</p:tagLst>
</file>

<file path=ppt/tags/tag458.xml><?xml version="1.0" encoding="utf-8"?>
<p:tagLst xmlns:p="http://schemas.openxmlformats.org/presentationml/2006/main">
  <p:tag name="KSO_WM_UNIT_TYPE" val="x"/>
  <p:tag name="KSO_WM_UNIT_INDEX" val="3"/>
  <p:tag name="KSO_WM_BEAUTIFY_FLAG" val="#wm#"/>
  <p:tag name="KSO_WM_TAG_VERSION" val="3.0"/>
</p:tagLst>
</file>

<file path=ppt/tags/tag459.xml><?xml version="1.0" encoding="utf-8"?>
<p:tagLst xmlns:p="http://schemas.openxmlformats.org/presentationml/2006/main">
  <p:tag name="KSO_WM_UNIT_TYPE" val="f"/>
  <p:tag name="KSO_WM_UNIT_INDEX" val="9"/>
  <p:tag name="KSO_WM_BEAUTIFY_FLAG" val="#wm#"/>
  <p:tag name="KSO_WM_TAG_VERSION" val="3.0"/>
</p:tagLst>
</file>

<file path=ppt/tags/tag46.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60.xml><?xml version="1.0" encoding="utf-8"?>
<p:tagLst xmlns:p="http://schemas.openxmlformats.org/presentationml/2006/main">
  <p:tag name="KSO_WM_UNIT_TYPE" val="f"/>
  <p:tag name="KSO_WM_UNIT_INDEX" val="10"/>
  <p:tag name="KSO_WM_BEAUTIFY_FLAG" val="#wm#"/>
  <p:tag name="KSO_WM_TAG_VERSION" val="3.0"/>
</p:tagLst>
</file>

<file path=ppt/tags/tag461.xml><?xml version="1.0" encoding="utf-8"?>
<p:tagLst xmlns:p="http://schemas.openxmlformats.org/presentationml/2006/main">
  <p:tag name="KSO_WM_UNIT_TYPE" val="f"/>
  <p:tag name="KSO_WM_UNIT_INDEX" val="11"/>
  <p:tag name="KSO_WM_BEAUTIFY_FLAG" val="#wm#"/>
  <p:tag name="KSO_WM_TAG_VERSION" val="3.0"/>
</p:tagLst>
</file>

<file path=ppt/tags/tag462.xml><?xml version="1.0" encoding="utf-8"?>
<p:tagLst xmlns:p="http://schemas.openxmlformats.org/presentationml/2006/main">
  <p:tag name="KSO_WM_UNIT_TYPE" val="i"/>
  <p:tag name="KSO_WM_UNIT_INDEX" val="22"/>
  <p:tag name="KSO_WM_BEAUTIFY_FLAG" val="#wm#"/>
  <p:tag name="KSO_WM_TAG_VERSION" val="3.0"/>
</p:tagLst>
</file>

<file path=ppt/tags/tag463.xml><?xml version="1.0" encoding="utf-8"?>
<p:tagLst xmlns:p="http://schemas.openxmlformats.org/presentationml/2006/main">
  <p:tag name="KSO_WM_UNIT_TYPE" val="i"/>
  <p:tag name="KSO_WM_UNIT_INDEX" val="24"/>
  <p:tag name="KSO_WM_BEAUTIFY_FLAG" val="#wm#"/>
  <p:tag name="KSO_WM_TAG_VERSION" val="3.0"/>
</p:tagLst>
</file>

<file path=ppt/tags/tag464.xml><?xml version="1.0" encoding="utf-8"?>
<p:tagLst xmlns:p="http://schemas.openxmlformats.org/presentationml/2006/main">
  <p:tag name="KSO_WM_UNIT_TYPE" val="x"/>
  <p:tag name="KSO_WM_UNIT_INDEX" val="4"/>
  <p:tag name="KSO_WM_BEAUTIFY_FLAG" val="#wm#"/>
  <p:tag name="KSO_WM_TAG_VERSION" val="3.0"/>
</p:tagLst>
</file>

<file path=ppt/tags/tag465.xml><?xml version="1.0" encoding="utf-8"?>
<p:tagLst xmlns:p="http://schemas.openxmlformats.org/presentationml/2006/main">
  <p:tag name="KSO_WM_UNIT_TYPE" val="f"/>
  <p:tag name="KSO_WM_UNIT_INDEX" val="12"/>
  <p:tag name="KSO_WM_BEAUTIFY_FLAG" val="#wm#"/>
  <p:tag name="KSO_WM_TAG_VERSION" val="3.0"/>
</p:tagLst>
</file>

<file path=ppt/tags/tag466.xml><?xml version="1.0" encoding="utf-8"?>
<p:tagLst xmlns:p="http://schemas.openxmlformats.org/presentationml/2006/main">
  <p:tag name="KSO_WM_UNIT_TYPE" val="f"/>
  <p:tag name="KSO_WM_UNIT_INDEX" val="13"/>
  <p:tag name="KSO_WM_BEAUTIFY_FLAG" val="#wm#"/>
  <p:tag name="KSO_WM_TAG_VERSION" val="3.0"/>
</p:tagLst>
</file>

<file path=ppt/tags/tag467.xml><?xml version="1.0" encoding="utf-8"?>
<p:tagLst xmlns:p="http://schemas.openxmlformats.org/presentationml/2006/main">
  <p:tag name="KSO_WM_UNIT_TYPE" val="a"/>
  <p:tag name="KSO_WM_BEAUTIFY_FLAG" val="#wm#"/>
  <p:tag name="KSO_WM_FIGMA_FLAG" val="#fgm#"/>
  <p:tag name="KSO_WM_UNIT_INDEX" val="1"/>
  <p:tag name="KSO_WM_UNIT_TEXT_TYPE" val="1"/>
  <p:tag name="KSO_WM_LAYOUT_CHECK_HASH" val="d7c52862d5305f83ec37f1367c911ac6dc0bfa5d"/>
  <p:tag name="KSO_WM_NEWLAYOUT_ID" val="2000"/>
  <p:tag name="KSO_WM_UNIT_ISCONTENTSTITLE" val="0"/>
  <p:tag name="KSO_WM_UNIT_ISNUMDGMTITLE" val="0"/>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UNIT_ID" val="custom40498694_1*a*1"/>
  <p:tag name="KSO_WM_TEMPLATE_CATEGORY" val="custom"/>
  <p:tag name="KSO_WM_TEMPLATE_INDEX" val="40498694"/>
  <p:tag name="KSO_WM_UNIT_LAYERLEVEL" val="1"/>
  <p:tag name="KSO_WM_TAG_VERSION" val="3.0"/>
</p:tagLst>
</file>

<file path=ppt/tags/tag468.xml><?xml version="1.0" encoding="utf-8"?>
<p:tagLst xmlns:p="http://schemas.openxmlformats.org/presentationml/2006/main">
  <p:tag name="KSO_WM_UNIT_TYPE" val="b"/>
  <p:tag name="KSO_WM_UNIT_INDEX" val="1"/>
  <p:tag name="KSO_WM_BEAUTIFY_FLAG" val="#wm#"/>
  <p:tag name="KSO_WM_TAG_VERSION" val="3.0"/>
</p:tagLst>
</file>

<file path=ppt/tags/tag469.xml><?xml version="1.0" encoding="utf-8"?>
<p:tagLst xmlns:p="http://schemas.openxmlformats.org/presentationml/2006/main">
  <p:tag name="KSO_WM_UNIT_TYPE" val="b"/>
  <p:tag name="KSO_WM_UNIT_INDEX" val="1"/>
  <p:tag name="KSO_WM_BEAUTIFY_FLAG" val="#wm#"/>
  <p:tag name="KSO_WM_TAG_VERSION" val="3.0"/>
</p:tagLst>
</file>

<file path=ppt/tags/tag47.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70.xml><?xml version="1.0" encoding="utf-8"?>
<p:tagLst xmlns:p="http://schemas.openxmlformats.org/presentationml/2006/main">
  <p:tag name="KSO_WM_UNIT_TYPE" val="b"/>
  <p:tag name="KSO_WM_UNIT_INDEX" val="1"/>
  <p:tag name="KSO_WM_BEAUTIFY_FLAG" val="#wm#"/>
  <p:tag name="KSO_WM_TAG_VERSION" val="3.0"/>
</p:tagLst>
</file>

<file path=ppt/tags/tag471.xml><?xml version="1.0" encoding="utf-8"?>
<p:tagLst xmlns:p="http://schemas.openxmlformats.org/presentationml/2006/main">
  <p:tag name="KSO_WM_UNIT_TYPE" val="b"/>
  <p:tag name="KSO_WM_UNIT_INDEX" val="1"/>
  <p:tag name="KSO_WM_BEAUTIFY_FLAG" val="#wm#"/>
  <p:tag name="KSO_WM_TAG_VERSION" val="3.0"/>
</p:tagLst>
</file>

<file path=ppt/tags/tag472.xml><?xml version="1.0" encoding="utf-8"?>
<p:tagLst xmlns:p="http://schemas.openxmlformats.org/presentationml/2006/main">
  <p:tag name="KSO_WM_UNIT_TYPE" val="b"/>
  <p:tag name="KSO_WM_UNIT_INDEX" val="1"/>
  <p:tag name="KSO_WM_BEAUTIFY_FLAG" val="#wm#"/>
  <p:tag name="KSO_WM_TAG_VERSION" val="3.0"/>
</p:tagLst>
</file>

<file path=ppt/tags/tag473.xml><?xml version="1.0" encoding="utf-8"?>
<p:tagLst xmlns:p="http://schemas.openxmlformats.org/presentationml/2006/main">
  <p:tag name="KSO_WM_UNIT_TYPE" val="b"/>
  <p:tag name="KSO_WM_UNIT_INDEX" val="1"/>
  <p:tag name="KSO_WM_BEAUTIFY_FLAG" val="#wm#"/>
  <p:tag name="KSO_WM_TAG_VERSION" val="3.0"/>
</p:tagLst>
</file>

<file path=ppt/tags/tag474.xml><?xml version="1.0" encoding="utf-8"?>
<p:tagLst xmlns:p="http://schemas.openxmlformats.org/presentationml/2006/main">
  <p:tag name="KSO_WM_UNIT_TYPE" val="b"/>
  <p:tag name="KSO_WM_UNIT_INDEX" val="1"/>
  <p:tag name="KSO_WM_BEAUTIFY_FLAG" val="#wm#"/>
  <p:tag name="KSO_WM_TAG_VERSION" val="3.0"/>
</p:tagLst>
</file>

<file path=ppt/tags/tag475.xml><?xml version="1.0" encoding="utf-8"?>
<p:tagLst xmlns:p="http://schemas.openxmlformats.org/presentationml/2006/main">
  <p:tag name="KSO_WM_UNIT_TYPE" val="b"/>
  <p:tag name="KSO_WM_UNIT_INDEX" val="1"/>
  <p:tag name="KSO_WM_BEAUTIFY_FLAG" val="#wm#"/>
  <p:tag name="KSO_WM_TAG_VERSION" val="3.0"/>
</p:tagLst>
</file>

<file path=ppt/tags/tag476.xml><?xml version="1.0" encoding="utf-8"?>
<p:tagLst xmlns:p="http://schemas.openxmlformats.org/presentationml/2006/main">
  <p:tag name="KSO_WM_UNIT_TYPE" val="b"/>
  <p:tag name="KSO_WM_UNIT_INDEX" val="1"/>
  <p:tag name="KSO_WM_BEAUTIFY_FLAG" val="#wm#"/>
  <p:tag name="KSO_WM_TAG_VERSION" val="3.0"/>
</p:tagLst>
</file>

<file path=ppt/tags/tag477.xml><?xml version="1.0" encoding="utf-8"?>
<p:tagLst xmlns:p="http://schemas.openxmlformats.org/presentationml/2006/main">
  <p:tag name="KSO_WM_UNIT_TYPE" val="b"/>
  <p:tag name="KSO_WM_UNIT_INDEX" val="1"/>
  <p:tag name="KSO_WM_BEAUTIFY_FLAG" val="#wm#"/>
  <p:tag name="KSO_WM_TAG_VERSION" val="3.0"/>
</p:tagLst>
</file>

<file path=ppt/tags/tag478.xml><?xml version="1.0" encoding="utf-8"?>
<p:tagLst xmlns:p="http://schemas.openxmlformats.org/presentationml/2006/main">
  <p:tag name="KSO_WM_UNIT_TYPE" val="b"/>
  <p:tag name="KSO_WM_UNIT_INDEX" val="1"/>
  <p:tag name="KSO_WM_BEAUTIFY_FLAG" val="#wm#"/>
  <p:tag name="KSO_WM_TAG_VERSION" val="3.0"/>
</p:tagLst>
</file>

<file path=ppt/tags/tag479.xml><?xml version="1.0" encoding="utf-8"?>
<p:tagLst xmlns:p="http://schemas.openxmlformats.org/presentationml/2006/main">
  <p:tag name="KSO_WM_UNIT_TYPE" val="b"/>
  <p:tag name="KSO_WM_UNIT_INDEX" val="1"/>
  <p:tag name="KSO_WM_BEAUTIFY_FLAG" val="#wm#"/>
  <p:tag name="KSO_WM_TAG_VERSION" val="3.0"/>
</p:tagLst>
</file>

<file path=ppt/tags/tag48.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80.xml><?xml version="1.0" encoding="utf-8"?>
<p:tagLst xmlns:p="http://schemas.openxmlformats.org/presentationml/2006/main">
  <p:tag name="KSO_WM_UNIT_TYPE" val="b"/>
  <p:tag name="KSO_WM_UNIT_INDEX" val="1"/>
  <p:tag name="KSO_WM_BEAUTIFY_FLAG" val="#wm#"/>
  <p:tag name="KSO_WM_TAG_VERSION" val="3.0"/>
</p:tagLst>
</file>

<file path=ppt/tags/tag481.xml><?xml version="1.0" encoding="utf-8"?>
<p:tagLst xmlns:p="http://schemas.openxmlformats.org/presentationml/2006/main">
  <p:tag name="KSO_WM_UNIT_TYPE" val="b"/>
  <p:tag name="KSO_WM_UNIT_INDEX" val="1"/>
  <p:tag name="KSO_WM_BEAUTIFY_FLAG" val="#wm#"/>
  <p:tag name="KSO_WM_TAG_VERSION" val="3.0"/>
</p:tagLst>
</file>

<file path=ppt/tags/tag482.xml><?xml version="1.0" encoding="utf-8"?>
<p:tagLst xmlns:p="http://schemas.openxmlformats.org/presentationml/2006/main">
  <p:tag name="KSO_WM_UNIT_TYPE" val="b"/>
  <p:tag name="KSO_WM_UNIT_INDEX" val="1"/>
  <p:tag name="KSO_WM_BEAUTIFY_FLAG" val="#wm#"/>
  <p:tag name="KSO_WM_TAG_VERSION" val="3.0"/>
</p:tagLst>
</file>

<file path=ppt/tags/tag483.xml><?xml version="1.0" encoding="utf-8"?>
<p:tagLst xmlns:p="http://schemas.openxmlformats.org/presentationml/2006/main">
  <p:tag name="KSO_WM_UNIT_TYPE" val="b"/>
  <p:tag name="KSO_WM_UNIT_INDEX" val="1"/>
  <p:tag name="KSO_WM_BEAUTIFY_FLAG" val="#wm#"/>
  <p:tag name="KSO_WM_TAG_VERSION" val="3.0"/>
</p:tagLst>
</file>

<file path=ppt/tags/tag484.xml><?xml version="1.0" encoding="utf-8"?>
<p:tagLst xmlns:p="http://schemas.openxmlformats.org/presentationml/2006/main">
  <p:tag name="KSO_WM_UNIT_TYPE" val="b"/>
  <p:tag name="KSO_WM_UNIT_INDEX" val="1"/>
  <p:tag name="KSO_WM_BEAUTIFY_FLAG" val="#wm#"/>
  <p:tag name="KSO_WM_TAG_VERSION" val="3.0"/>
</p:tagLst>
</file>

<file path=ppt/tags/tag485.xml><?xml version="1.0" encoding="utf-8"?>
<p:tagLst xmlns:p="http://schemas.openxmlformats.org/presentationml/2006/main">
  <p:tag name="KSO_WM_UNIT_TYPE" val="b"/>
  <p:tag name="KSO_WM_UNIT_INDEX" val="1"/>
  <p:tag name="KSO_WM_BEAUTIFY_FLAG" val="#wm#"/>
  <p:tag name="KSO_WM_TAG_VERSION" val="3.0"/>
</p:tagLst>
</file>

<file path=ppt/tags/tag486.xml><?xml version="1.0" encoding="utf-8"?>
<p:tagLst xmlns:p="http://schemas.openxmlformats.org/presentationml/2006/main">
  <p:tag name="KSO_WM_UNIT_TYPE" val="b"/>
  <p:tag name="KSO_WM_UNIT_INDEX" val="1"/>
  <p:tag name="KSO_WM_BEAUTIFY_FLAG" val="#wm#"/>
  <p:tag name="KSO_WM_TAG_VERSION" val="3.0"/>
</p:tagLst>
</file>

<file path=ppt/tags/tag487.xml><?xml version="1.0" encoding="utf-8"?>
<p:tagLst xmlns:p="http://schemas.openxmlformats.org/presentationml/2006/main">
  <p:tag name="KSO_WM_UNIT_TYPE" val="f"/>
  <p:tag name="KSO_WM_BEAUTIFY_FLAG" val="#wm#"/>
  <p:tag name="KSO_WM_FIGMA_FLAG" val="#fgm#"/>
  <p:tag name="KSO_WM_UNIT_INDEX" val="1"/>
  <p:tag name="KSO_WM_UNIT_SUBTYPE" val="c"/>
  <p:tag name="KSO_WM_UNIT_TEXT_TYPE" val="1"/>
  <p:tag name="KSO_WM_UNIT_TEXT_LAYER_COUNT" val="1"/>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UNIT_ID" val="custom40498694_1*f*1"/>
  <p:tag name="KSO_WM_TEMPLATE_CATEGORY" val="custom"/>
  <p:tag name="KSO_WM_TEMPLATE_INDEX" val="40498694"/>
  <p:tag name="KSO_WM_UNIT_LAYERLEVEL" val="1"/>
  <p:tag name="KSO_WM_TAG_VERSION" val="3.0"/>
</p:tagLst>
</file>

<file path=ppt/tags/tag488.xml><?xml version="1.0" encoding="utf-8"?>
<p:tagLst xmlns:p="http://schemas.openxmlformats.org/presentationml/2006/main">
  <p:tag name="KSO_WM_UNIT_TYPE" val="f"/>
  <p:tag name="KSO_WM_BEAUTIFY_FLAG" val="#wm#"/>
  <p:tag name="KSO_WM_FIGMA_FLAG" val="#fgm#"/>
  <p:tag name="KSO_WM_UNIT_INDEX" val="2"/>
  <p:tag name="KSO_WM_UNIT_SUBTYPE" val="b"/>
  <p:tag name="KSO_WM_UNIT_TEXT_TYPE" val="1"/>
  <p:tag name="KSO_WM_UNIT_TEXT_LAYER_COUNT" val="1"/>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UNIT_ID" val="custom40498694_1*f*2"/>
  <p:tag name="KSO_WM_TEMPLATE_CATEGORY" val="custom"/>
  <p:tag name="KSO_WM_TEMPLATE_INDEX" val="40498694"/>
  <p:tag name="KSO_WM_UNIT_LAYERLEVEL" val="1"/>
  <p:tag name="KSO_WM_TAG_VERSION" val="3.0"/>
</p:tagLst>
</file>

<file path=ppt/tags/tag49.xml><?xml version="1.0" encoding="utf-8"?>
<p:tagLst xmlns:p="http://schemas.openxmlformats.org/presentationml/2006/main">
  <p:tag name="KSO_WM_UNIT_TYPE" val="i"/>
  <p:tag name="KSO_WM_UNIT_INDEX" val="6"/>
  <p:tag name="KSO_WM_BEAUTIFY_FLAG" val="#wm#"/>
  <p:tag name="KSO_WM_TAG_VERSION" val="3.0"/>
  <p:tag name="KSO_WM_UNIT_ID" val="_9*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0.xml><?xml version="1.0" encoding="utf-8"?>
<p:tagLst xmlns:p="http://schemas.openxmlformats.org/presentationml/2006/main">
  <p:tag name="KSO_WM_UNIT_TYPE" val="i"/>
  <p:tag name="KSO_WM_UNIT_INDEX" val="7"/>
  <p:tag name="KSO_WM_BEAUTIFY_FLAG" val="#wm#"/>
  <p:tag name="KSO_WM_TAG_VERSION" val="3.0"/>
  <p:tag name="KSO_WM_UNIT_ID" val="_9*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1.xml><?xml version="1.0" encoding="utf-8"?>
<p:tagLst xmlns:p="http://schemas.openxmlformats.org/presentationml/2006/main">
  <p:tag name="KSO_WM_UNIT_TYPE" val="i"/>
  <p:tag name="KSO_WM_UNIT_INDEX" val="8"/>
  <p:tag name="KSO_WM_BEAUTIFY_FLAG" val="#wm#"/>
  <p:tag name="KSO_WM_TAG_VERSION" val="3.0"/>
  <p:tag name="KSO_WM_UNIT_ID" val="_9*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2.xml><?xml version="1.0" encoding="utf-8"?>
<p:tagLst xmlns:p="http://schemas.openxmlformats.org/presentationml/2006/main">
  <p:tag name="KSO_WM_UNIT_TYPE" val="i"/>
  <p:tag name="KSO_WM_UNIT_INDEX" val="9"/>
  <p:tag name="KSO_WM_BEAUTIFY_FLAG" val="#wm#"/>
  <p:tag name="KSO_WM_TAG_VERSION" val="3.0"/>
  <p:tag name="KSO_WM_UNIT_ID" val="_9*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3.xml><?xml version="1.0" encoding="utf-8"?>
<p:tagLst xmlns:p="http://schemas.openxmlformats.org/presentationml/2006/main">
  <p:tag name="KSO_WM_UNIT_TYPE" val="f"/>
  <p:tag name="KSO_WM_BEAUTIFY_FLAG" val="#wm#"/>
  <p:tag name="KSO_WM_FIGMA_FLAG" val="#fgm#"/>
  <p:tag name="KSO_WM_UNIT_INDEX" val="1"/>
  <p:tag name="KSO_WM_UNIT_SUBTYPE" val="c"/>
  <p:tag name="KSO_WM_UNIT_TEXT_TYPE" val="1"/>
  <p:tag name="KSO_WM_UNIT_TEXT_LAYER_COUNT" val="1"/>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UNIT_ID" val="_9*f*1"/>
  <p:tag name="KSO_WM_UNIT_LAYERLEVEL" val="1"/>
  <p:tag name="KSO_WM_TAG_VERSION" val="3.0"/>
</p:tagLst>
</file>

<file path=ppt/tags/tag54.xml><?xml version="1.0" encoding="utf-8"?>
<p:tagLst xmlns:p="http://schemas.openxmlformats.org/presentationml/2006/main">
  <p:tag name="KSO_WM_UNIT_ID" val="_9*i*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YPE" val="i"/>
  <p:tag name="KSO_WM_UNIT_INDEX" val="10"/>
</p:tagLst>
</file>

<file path=ppt/tags/tag55.xml><?xml version="1.0" encoding="utf-8"?>
<p:tagLst xmlns:p="http://schemas.openxmlformats.org/presentationml/2006/main">
  <p:tag name="KSO_WM_UNIT_TYPE" val="a"/>
  <p:tag name="KSO_WM_BEAUTIFY_FLAG" val="#wm#"/>
  <p:tag name="KSO_WM_FIGMA_FLAG" val="#fgm#"/>
  <p:tag name="KSO_WM_UNIT_INDEX" val="1"/>
  <p:tag name="KSO_WM_UNIT_TEXT_TYPE" val="1"/>
  <p:tag name="KSO_WM_LAYOUT_CHECK_HASH" val="d7c52862d5305f83ec37f1367c911ac6dc0bfa5d"/>
  <p:tag name="KSO_WM_NEWLAYOUT_ID" val="2000"/>
  <p:tag name="KSO_WM_UNIT_ISCONTENTSTITLE" val="0"/>
  <p:tag name="KSO_WM_UNIT_ISNUMDGMTITLE" val="0"/>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UNIT_ID" val="_9*a*1"/>
  <p:tag name="KSO_WM_UNIT_LAYERLEVEL" val="1"/>
  <p:tag name="KSO_WM_TAG_VERSION" val="3.0"/>
</p:tagLst>
</file>

<file path=ppt/tags/tag56.xml><?xml version="1.0" encoding="utf-8"?>
<p:tagLst xmlns:p="http://schemas.openxmlformats.org/presentationml/2006/main">
  <p:tag name="KSO_WM_UNIT_TYPE" val="f"/>
  <p:tag name="KSO_WM_BEAUTIFY_FLAG" val="#wm#"/>
  <p:tag name="KSO_WM_FIGMA_FLAG" val="#fgm#"/>
  <p:tag name="KSO_WM_UNIT_INDEX" val="2"/>
  <p:tag name="KSO_WM_UNIT_SUBTYPE" val="b"/>
  <p:tag name="KSO_WM_UNIT_TEXT_TYPE" val="1"/>
  <p:tag name="KSO_WM_UNIT_TEXT_LAYER_COUNT" val="1"/>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UNIT_ID" val="_9*f*2"/>
  <p:tag name="KSO_WM_UNIT_LAYERLEVEL" val="1"/>
  <p:tag name="KSO_WM_TAG_VERSION" val="3.0"/>
</p:tagLst>
</file>

<file path=ppt/tags/tag57.xml><?xml version="1.0" encoding="utf-8"?>
<p:tagLst xmlns:p="http://schemas.openxmlformats.org/presentationml/2006/main">
  <p:tag name="KSO_WM_UNIT_TYPE" val="i"/>
  <p:tag name="KSO_WM_UNIT_INDEX" val="1"/>
  <p:tag name="KSO_WM_BEAUTIFY_FLAG" val="#wm#"/>
  <p:tag name="KSO_WM_TAG_VERSION" val="3.0"/>
  <p:tag name="KSO_WM_UNIT_ID" val="_1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8.xml><?xml version="1.0" encoding="utf-8"?>
<p:tagLst xmlns:p="http://schemas.openxmlformats.org/presentationml/2006/main">
  <p:tag name="KSO_WM_UNIT_TYPE" val="i"/>
  <p:tag name="KSO_WM_UNIT_INDEX" val="10"/>
  <p:tag name="KSO_WM_BEAUTIFY_FLAG" val="#wm#"/>
  <p:tag name="KSO_WM_TAG_VERSION" val="3.0"/>
  <p:tag name="KSO_WM_UNIT_ID" val="_10*i*1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9.xml><?xml version="1.0" encoding="utf-8"?>
<p:tagLst xmlns:p="http://schemas.openxmlformats.org/presentationml/2006/main">
  <p:tag name="KSO_WM_UNIT_TYPE" val="i"/>
  <p:tag name="KSO_WM_UNIT_INDEX" val="8"/>
  <p:tag name="KSO_WM_BEAUTIFY_FLAG" val="#wm#"/>
  <p:tag name="KSO_WM_TAG_VERSION" val="3.0"/>
  <p:tag name="KSO_WM_UNIT_ID" val="_10*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0.xml><?xml version="1.0" encoding="utf-8"?>
<p:tagLst xmlns:p="http://schemas.openxmlformats.org/presentationml/2006/main">
  <p:tag name="KSO_WM_UNIT_TYPE" val="i"/>
  <p:tag name="KSO_WM_UNIT_INDEX" val="2"/>
  <p:tag name="KSO_WM_BEAUTIFY_FLAG" val="#wm#"/>
  <p:tag name="KSO_WM_TAG_VERSION" val="3.0"/>
  <p:tag name="KSO_WM_UNIT_ID" val="_1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1.xml><?xml version="1.0" encoding="utf-8"?>
<p:tagLst xmlns:p="http://schemas.openxmlformats.org/presentationml/2006/main">
  <p:tag name="KSO_WM_UNIT_TYPE" val="i"/>
  <p:tag name="KSO_WM_UNIT_INDEX" val="3"/>
  <p:tag name="KSO_WM_BEAUTIFY_FLAG" val="#wm#"/>
  <p:tag name="KSO_WM_TAG_VERSION" val="3.0"/>
  <p:tag name="KSO_WM_UNIT_ID" val="_1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2.xml><?xml version="1.0" encoding="utf-8"?>
<p:tagLst xmlns:p="http://schemas.openxmlformats.org/presentationml/2006/main">
  <p:tag name="KSO_WM_UNIT_TYPE" val="i"/>
  <p:tag name="KSO_WM_UNIT_INDEX" val="6"/>
  <p:tag name="KSO_WM_BEAUTIFY_FLAG" val="#wm#"/>
  <p:tag name="KSO_WM_TAG_VERSION" val="3.0"/>
  <p:tag name="KSO_WM_UNIT_ID" val="_1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3.xml><?xml version="1.0" encoding="utf-8"?>
<p:tagLst xmlns:p="http://schemas.openxmlformats.org/presentationml/2006/main">
  <p:tag name="KSO_WM_UNIT_TYPE" val="i"/>
  <p:tag name="KSO_WM_UNIT_INDEX" val="5"/>
  <p:tag name="KSO_WM_BEAUTIFY_FLAG" val="#wm#"/>
  <p:tag name="KSO_WM_TAG_VERSION" val="3.0"/>
  <p:tag name="KSO_WM_UNIT_ID" val="_1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4.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5.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6.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7.xml><?xml version="1.0" encoding="utf-8"?>
<p:tagLst xmlns:p="http://schemas.openxmlformats.org/presentationml/2006/main">
  <p:tag name="KSO_WM_UNIT_TYPE" val="i"/>
  <p:tag name="KSO_WM_UNIT_INDEX" val="7"/>
  <p:tag name="KSO_WM_BEAUTIFY_FLAG" val="#wm#"/>
  <p:tag name="KSO_WM_TAG_VERSION" val="3.0"/>
  <p:tag name="KSO_WM_UNIT_ID" val="_1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8.xml><?xml version="1.0" encoding="utf-8"?>
<p:tagLst xmlns:p="http://schemas.openxmlformats.org/presentationml/2006/main">
  <p:tag name="KSO_WM_UNIT_TYPE" val="i"/>
  <p:tag name="KSO_WM_UNIT_INDEX" val="9"/>
  <p:tag name="KSO_WM_BEAUTIFY_FLAG" val="#wm#"/>
  <p:tag name="KSO_WM_TAG_VERSION" val="3.0"/>
  <p:tag name="KSO_WM_UNIT_ID" val="_10*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9.xml><?xml version="1.0" encoding="utf-8"?>
<p:tagLst xmlns:p="http://schemas.openxmlformats.org/presentationml/2006/main">
  <p:tag name="KSO_WM_UNIT_TYPE" val="i"/>
  <p:tag name="KSO_WM_UNIT_INDEX" val="4"/>
  <p:tag name="KSO_WM_BEAUTIFY_FLAG" val="#wm#"/>
  <p:tag name="KSO_WM_TAG_VERSION" val="3.0"/>
  <p:tag name="KSO_WM_UNIT_ID" val="_1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xml><?xml version="1.0" encoding="utf-8"?>
<p:tagLst xmlns:p="http://schemas.openxmlformats.org/presentationml/2006/main">
  <p:tag name="KSO_WM_UNIT_TYPE" val="i"/>
  <p:tag name="KSO_WM_UNIT_INDEX" val="3"/>
  <p:tag name="KSO_WM_BEAUTIFY_FLAG" val="#wm#"/>
  <p:tag name="KSO_WM_TAG_VERSION" val="3.0"/>
  <p:tag name="KSO_WM_UNIT_ID" val="_2*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0.xml><?xml version="1.0" encoding="utf-8"?>
<p:tagLst xmlns:p="http://schemas.openxmlformats.org/presentationml/2006/main">
  <p:tag name="KSO_WM_UNIT_TYPE" val="a"/>
  <p:tag name="KSO_WM_BEAUTIFY_FLAG" val="#wm#"/>
  <p:tag name="KSO_WM_FIGMA_FLAG" val="#fgm#"/>
  <p:tag name="KSO_WM_UNIT_INDEX" val="1"/>
  <p:tag name="KSO_WM_UNIT_TEXT_TYPE" val="1"/>
  <p:tag name="KSO_WM_LAYOUT_CHECK_HASH" val="46d23f1e5ed554618ec4c5543f6a2e473742008d"/>
  <p:tag name="KSO_WM_NEWLAYOUT_ID" val="2008"/>
  <p:tag name="KSO_WM_UNIT_ISCONTENTSTITLE" val="0"/>
  <p:tag name="KSO_WM_UNIT_ISNUMDGMTITLE" val="0"/>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UNIT_ID" val="_10*a*1"/>
  <p:tag name="KSO_WM_UNIT_LAYERLEVEL" val="1"/>
  <p:tag name="KSO_WM_TAG_VERSION" val="3.0"/>
</p:tagLst>
</file>

<file path=ppt/tags/tag71.xml><?xml version="1.0" encoding="utf-8"?>
<p:tagLst xmlns:p="http://schemas.openxmlformats.org/presentationml/2006/main">
  <p:tag name="KSO_WM_UNIT_TYPE" val="e"/>
  <p:tag name="KSO_WM_BEAUTIFY_FLAG" val="#wm#"/>
  <p:tag name="KSO_WM_FIGMA_FLAG" val="#fgm#"/>
  <p:tag name="KSO_WM_UNIT_INDEX" val="1"/>
  <p:tag name="KSO_WM_UNIT_PRESET_TEXT_INDEX" val="-1"/>
  <p:tag name="KSO_WM_UNIT_PRESET_TEXT_LEN" val="0"/>
  <p:tag name="KSO_WM_UNIT_NOCLEAR" val="0"/>
  <p:tag name="KSO_WM_UNIT_HIGHLIGHT" val="0"/>
  <p:tag name="KSO_WM_UNIT_COMPATIBLE" val="1"/>
  <p:tag name="KSO_WM_UNIT_DIAGRAM_ISNUMVISUAL" val="0"/>
  <p:tag name="KSO_WM_UNIT_DIAGRAM_ISREFERUNIT" val="0"/>
  <p:tag name="KSO_WM_UNIT_ID" val="_10*e*1"/>
  <p:tag name="KSO_WM_UNIT_LAYERLEVEL" val="1"/>
  <p:tag name="KSO_WM_TAG_VERSION" val="3.0"/>
</p:tagLst>
</file>

<file path=ppt/tags/tag72.xml><?xml version="1.0" encoding="utf-8"?>
<p:tagLst xmlns:p="http://schemas.openxmlformats.org/presentationml/2006/main">
  <p:tag name="KSO_WM_UNIT_TYPE" val="i"/>
  <p:tag name="KSO_WM_UNIT_INDEX" val="1"/>
  <p:tag name="KSO_WM_BEAUTIFY_FLAG" val="#wm#"/>
  <p:tag name="KSO_WM_TAG_VERSION" val="3.0"/>
  <p:tag name="KSO_WM_UNIT_ID" val="_1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3.xml><?xml version="1.0" encoding="utf-8"?>
<p:tagLst xmlns:p="http://schemas.openxmlformats.org/presentationml/2006/main">
  <p:tag name="KSO_WM_UNIT_TYPE" val="i"/>
  <p:tag name="KSO_WM_UNIT_INDEX" val="2"/>
  <p:tag name="KSO_WM_BEAUTIFY_FLAG" val="#wm#"/>
  <p:tag name="KSO_WM_TAG_VERSION" val="3.0"/>
  <p:tag name="KSO_WM_UNIT_ID" val="_1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4.xml><?xml version="1.0" encoding="utf-8"?>
<p:tagLst xmlns:p="http://schemas.openxmlformats.org/presentationml/2006/main">
  <p:tag name="KSO_WM_UNIT_TYPE" val="i"/>
  <p:tag name="KSO_WM_UNIT_INDEX" val="3"/>
  <p:tag name="KSO_WM_BEAUTIFY_FLAG" val="#wm#"/>
  <p:tag name="KSO_WM_TAG_VERSION" val="3.0"/>
  <p:tag name="KSO_WM_UNIT_ID" val="_1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5.xml><?xml version="1.0" encoding="utf-8"?>
<p:tagLst xmlns:p="http://schemas.openxmlformats.org/presentationml/2006/main">
  <p:tag name="KSO_WM_UNIT_TYPE" val="i"/>
  <p:tag name="KSO_WM_UNIT_INDEX" val="5"/>
  <p:tag name="KSO_WM_BEAUTIFY_FLAG" val="#wm#"/>
  <p:tag name="KSO_WM_TAG_VERSION" val="3.0"/>
  <p:tag name="KSO_WM_UNIT_ID" val="_11*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6.xml><?xml version="1.0" encoding="utf-8"?>
<p:tagLst xmlns:p="http://schemas.openxmlformats.org/presentationml/2006/main">
  <p:tag name="KSO_WM_UNIT_TYPE" val="i"/>
  <p:tag name="KSO_WM_UNIT_INDEX" val="6"/>
  <p:tag name="KSO_WM_BEAUTIFY_FLAG" val="#wm#"/>
  <p:tag name="KSO_WM_TAG_VERSION" val="3.0"/>
  <p:tag name="KSO_WM_UNIT_ID" val="_1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7.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8.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9.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xml><?xml version="1.0" encoding="utf-8"?>
<p:tagLst xmlns:p="http://schemas.openxmlformats.org/presentationml/2006/main">
  <p:tag name="KSO_WM_UNIT_TYPE" val="i"/>
  <p:tag name="KSO_WM_UNIT_INDEX" val="4"/>
  <p:tag name="KSO_WM_BEAUTIFY_FLAG" val="#wm#"/>
  <p:tag name="KSO_WM_TAG_VERSION" val="3.0"/>
  <p:tag name="KSO_WM_UNIT_ID" val="_2*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0.xml><?xml version="1.0" encoding="utf-8"?>
<p:tagLst xmlns:p="http://schemas.openxmlformats.org/presentationml/2006/main">
  <p:tag name="KSO_WM_UNIT_TYPE" val="i"/>
  <p:tag name="KSO_WM_UNIT_INDEX" val="7"/>
  <p:tag name="KSO_WM_BEAUTIFY_FLAG" val="#wm#"/>
  <p:tag name="KSO_WM_TAG_VERSION" val="3.0"/>
  <p:tag name="KSO_WM_UNIT_ID" val="_11*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1.xml><?xml version="1.0" encoding="utf-8"?>
<p:tagLst xmlns:p="http://schemas.openxmlformats.org/presentationml/2006/main">
  <p:tag name="KSO_WM_UNIT_TYPE" val="i"/>
  <p:tag name="KSO_WM_UNIT_INDEX" val="8"/>
  <p:tag name="KSO_WM_BEAUTIFY_FLAG" val="#wm#"/>
  <p:tag name="KSO_WM_TAG_VERSION" val="3.0"/>
  <p:tag name="KSO_WM_UNIT_ID" val="_11*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2.xml><?xml version="1.0" encoding="utf-8"?>
<p:tagLst xmlns:p="http://schemas.openxmlformats.org/presentationml/2006/main">
  <p:tag name="KSO_WM_UNIT_TYPE" val="i"/>
  <p:tag name="KSO_WM_UNIT_INDEX" val="10"/>
  <p:tag name="KSO_WM_BEAUTIFY_FLAG" val="#wm#"/>
  <p:tag name="KSO_WM_TAG_VERSION" val="3.0"/>
  <p:tag name="KSO_WM_UNIT_ID" val="_11*i*1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3.xml><?xml version="1.0" encoding="utf-8"?>
<p:tagLst xmlns:p="http://schemas.openxmlformats.org/presentationml/2006/main">
  <p:tag name="KSO_WM_UNIT_TYPE" val="i"/>
  <p:tag name="KSO_WM_UNIT_INDEX" val="9"/>
  <p:tag name="KSO_WM_BEAUTIFY_FLAG" val="#wm#"/>
  <p:tag name="KSO_WM_TAG_VERSION" val="3.0"/>
  <p:tag name="KSO_WM_UNIT_ID" val="_11*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4.xml><?xml version="1.0" encoding="utf-8"?>
<p:tagLst xmlns:p="http://schemas.openxmlformats.org/presentationml/2006/main">
  <p:tag name="KSO_WM_UNIT_TYPE" val="i"/>
  <p:tag name="KSO_WM_UNIT_INDEX" val="4"/>
  <p:tag name="KSO_WM_BEAUTIFY_FLAG" val="#wm#"/>
  <p:tag name="KSO_WM_TAG_VERSION" val="3.0"/>
  <p:tag name="KSO_WM_UNIT_ID" val="_11*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5.xml><?xml version="1.0" encoding="utf-8"?>
<p:tagLst xmlns:p="http://schemas.openxmlformats.org/presentationml/2006/main">
  <p:tag name="KSO_WM_UNIT_TYPE" val="b"/>
  <p:tag name="KSO_WM_BEAUTIFY_FLAG" val="#wm#"/>
  <p:tag name="KSO_WM_FIGMA_FLAG" val="#fgm#"/>
  <p:tag name="KSO_WM_UNIT_INDEX" val="1"/>
  <p:tag name="KSO_WM_UNIT_TEXT_TYPE" val="1"/>
  <p:tag name="KSO_WM_UNIT_ISCONTENTSTITLE" val="0"/>
  <p:tag name="KSO_WM_UNIT_ISNUMDGMTITLE" val="0"/>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UNIT_ID" val="_11*b*1"/>
  <p:tag name="KSO_WM_UNIT_LAYERLEVEL" val="1"/>
  <p:tag name="KSO_WM_TAG_VERSION" val="3.0"/>
</p:tagLst>
</file>

<file path=ppt/tags/tag86.xml><?xml version="1.0" encoding="utf-8"?>
<p:tagLst xmlns:p="http://schemas.openxmlformats.org/presentationml/2006/main">
  <p:tag name="KSO_WM_UNIT_TYPE" val="a"/>
  <p:tag name="KSO_WM_BEAUTIFY_FLAG" val="#wm#"/>
  <p:tag name="KSO_WM_FIGMA_FLAG" val="#fgm#"/>
  <p:tag name="KSO_WM_UNIT_INDEX" val="1"/>
  <p:tag name="KSO_WM_UNIT_TEXT_TYPE" val="1"/>
  <p:tag name="KSO_WM_LAYOUT_CHECK_HASH" val="8ef076e3306f38c641defd89b5bfd702b9495e19"/>
  <p:tag name="KSO_WM_NEWLAYOUT_ID" val="2014"/>
  <p:tag name="KSO_WM_UNIT_ISCONTENTSTITLE" val="0"/>
  <p:tag name="KSO_WM_UNIT_ISNUMDGMTITLE" val="0"/>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UNIT_ID" val="_11*a*1"/>
  <p:tag name="KSO_WM_UNIT_LAYERLEVEL" val="1"/>
  <p:tag name="KSO_WM_TAG_VERSION" val="3.0"/>
</p:tagLst>
</file>

<file path=ppt/tags/tag87.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UNIT_ISCONTENTSTITLE" val="0"/>
  <p:tag name="KSO_WM_UNIT_ISNUMDGMTITLE" val="0"/>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UNIT_ID" val="_12*b*1"/>
  <p:tag name="KSO_WM_UNIT_LAYERLEVEL" val="1"/>
  <p:tag name="KSO_WM_TAG_VERSION" val="3.0"/>
</p:tagLst>
</file>

<file path=ppt/tags/tag88.xml><?xml version="1.0" encoding="utf-8"?>
<p:tagLst xmlns:p="http://schemas.openxmlformats.org/presentationml/2006/main">
  <p:tag name="KSO_WM_BEAUTIFY_FLAG" val="#wm#"/>
  <p:tag name="KSO_WM_FIGMA_FLAG" val="#fgm#"/>
  <p:tag name="KSO_WM_UNIT_INDEX" val="1"/>
  <p:tag name="KSO_WM_UNIT_TEXT_TYPE" val="1"/>
  <p:tag name="KSO_WM_UNIT_TYPE" val="a"/>
  <p:tag name="KSO_WM_LAYOUT_CHECK_HASH" val="44ec80c33806b71eb3e35a6a252a5d242683f3fc"/>
  <p:tag name="KSO_WM_NEWLAYOUT_ID" val="1"/>
  <p:tag name="KSO_WM_UNIT_ISCONTENTSTITLE" val="0"/>
  <p:tag name="KSO_WM_UNIT_ISNUMDGMTITLE" val="0"/>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UNIT_ID" val="_12*a*1"/>
  <p:tag name="KSO_WM_UNIT_LAYERLEVEL" val="1"/>
  <p:tag name="KSO_WM_TAG_VERSION" val="3.0"/>
</p:tagLst>
</file>

<file path=ppt/tags/tag89.xml><?xml version="1.0" encoding="utf-8"?>
<p:tagLst xmlns:p="http://schemas.openxmlformats.org/presentationml/2006/main">
  <p:tag name="KSO_WM_BEAUTIFY_FLAG" val="#wm#"/>
  <p:tag name="KSO_WM_FIGMA_FLAG" val="#fgm#"/>
  <p:tag name="KSO_WM_UNIT_INDEX" val="1_1_1"/>
  <p:tag name="KSO_WM_UNIT_SUBTYPE" val="d"/>
  <p:tag name="KSO_WM_UNIT_TYPE" val="l_h_i"/>
  <p:tag name="KSO_WM_UNIT_HIGHLIGHT" val="0"/>
  <p:tag name="KSO_WM_UNIT_COMPATIBLE" val="0"/>
  <p:tag name="KSO_WM_UNIT_DIAGRAM_ISNUMVISUAL" val="0"/>
  <p:tag name="KSO_WM_UNIT_DIAGRAM_ISREFERUNIT" val="0"/>
  <p:tag name="KSO_WM_UNIT_ID" val="_12*l_h_i*1_1_1"/>
  <p:tag name="KSO_WM_UNIT_LAYERLEVEL" val="1_1_1"/>
  <p:tag name="KSO_WM_TAG_VERSION" val="3.0"/>
</p:tagLst>
</file>

<file path=ppt/tags/tag9.xml><?xml version="1.0" encoding="utf-8"?>
<p:tagLst xmlns:p="http://schemas.openxmlformats.org/presentationml/2006/main">
  <p:tag name="KSO_WM_UNIT_TYPE" val="i"/>
  <p:tag name="KSO_WM_UNIT_INDEX" val="1"/>
  <p:tag name="KSO_WM_BEAUTIFY_FLAG" val="#wm#"/>
  <p:tag name="KSO_WM_TAG_VERSION" val="3.0"/>
  <p:tag name="KSO_WM_UNIT_ID" val="_2*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0.xml><?xml version="1.0" encoding="utf-8"?>
<p:tagLst xmlns:p="http://schemas.openxmlformats.org/presentationml/2006/main">
  <p:tag name="KSO_WM_FIGMA_DECORATION_INDEX" val="25"/>
  <p:tag name="$PH_EXT" val="2"/>
  <p:tag name="KSO_WM_BEAUTIFY_FLAG" val="#wm#"/>
  <p:tag name="KSO_WM_FIGMA_FLAG" val="#fgm#"/>
  <p:tag name="KSO_WM_UNIT_INDEX" val="1_1_2"/>
  <p:tag name="KSO_WM_UNIT_TYPE" val="l_h_i"/>
  <p:tag name="KSO_WM_UNIT_HIGHLIGHT" val="0"/>
  <p:tag name="KSO_WM_UNIT_COMPATIBLE" val="0"/>
  <p:tag name="KSO_WM_UNIT_DIAGRAM_ISNUMVISUAL" val="0"/>
  <p:tag name="KSO_WM_UNIT_DIAGRAM_ISREFERUNIT" val="0"/>
  <p:tag name="KSO_WM_UNIT_ID" val="_12*l_h_i*1_1_2"/>
  <p:tag name="KSO_WM_UNIT_LAYERLEVEL" val="1_1_1"/>
  <p:tag name="KSO_WM_TAG_VERSION" val="3.0"/>
</p:tagLst>
</file>

<file path=ppt/tags/tag91.xml><?xml version="1.0" encoding="utf-8"?>
<p:tagLst xmlns:p="http://schemas.openxmlformats.org/presentationml/2006/main">
  <p:tag name="KSO_WM_BEAUTIFY_FLAG" val="#wm#"/>
  <p:tag name="KSO_WM_FIGMA_FLAG" val="#fgm#"/>
  <p:tag name="KSO_WM_UNIT_INDEX" val="1_1_1"/>
  <p:tag name="KSO_WM_UNIT_TYPE" val="l_h_a"/>
  <p:tag name="KSO_WM_UNIT_ISCONTENTSTITLE" val="0"/>
  <p:tag name="KSO_WM_UNIT_ISNUMDGMTITLE" val="0"/>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UNIT_ID" val="_12*l_h_a*1_1_1"/>
  <p:tag name="KSO_WM_UNIT_LAYERLEVEL" val="1_1_1"/>
  <p:tag name="KSO_WM_TAG_VERSION" val="3.0"/>
</p:tagLst>
</file>

<file path=ppt/tags/tag92.xml><?xml version="1.0" encoding="utf-8"?>
<p:tagLst xmlns:p="http://schemas.openxmlformats.org/presentationml/2006/main">
  <p:tag name="KSO_WM_BEAUTIFY_FLAG" val="#wm#"/>
  <p:tag name="KSO_WM_FIGMA_FLAG" val="#fgm#"/>
  <p:tag name="KSO_WM_UNIT_INDEX" val="1_2_1"/>
  <p:tag name="KSO_WM_UNIT_SUBTYPE" val="d"/>
  <p:tag name="KSO_WM_UNIT_TYPE" val="l_h_i"/>
  <p:tag name="KSO_WM_UNIT_HIGHLIGHT" val="0"/>
  <p:tag name="KSO_WM_UNIT_COMPATIBLE" val="0"/>
  <p:tag name="KSO_WM_UNIT_DIAGRAM_ISNUMVISUAL" val="0"/>
  <p:tag name="KSO_WM_UNIT_DIAGRAM_ISREFERUNIT" val="0"/>
  <p:tag name="KSO_WM_UNIT_ID" val="_12*l_h_i*1_2_1"/>
  <p:tag name="KSO_WM_UNIT_LAYERLEVEL" val="1_1_1"/>
  <p:tag name="KSO_WM_TAG_VERSION" val="3.0"/>
</p:tagLst>
</file>

<file path=ppt/tags/tag93.xml><?xml version="1.0" encoding="utf-8"?>
<p:tagLst xmlns:p="http://schemas.openxmlformats.org/presentationml/2006/main">
  <p:tag name="KSO_WM_FIGMA_DECORATION_INDEX" val="25"/>
  <p:tag name="$PH_EXT" val="2"/>
  <p:tag name="KSO_WM_BEAUTIFY_FLAG" val="#wm#"/>
  <p:tag name="KSO_WM_FIGMA_FLAG" val="#fgm#"/>
  <p:tag name="KSO_WM_UNIT_INDEX" val="1_2_2"/>
  <p:tag name="KSO_WM_UNIT_TYPE" val="l_h_i"/>
  <p:tag name="KSO_WM_UNIT_HIGHLIGHT" val="0"/>
  <p:tag name="KSO_WM_UNIT_COMPATIBLE" val="0"/>
  <p:tag name="KSO_WM_UNIT_DIAGRAM_ISNUMVISUAL" val="0"/>
  <p:tag name="KSO_WM_UNIT_DIAGRAM_ISREFERUNIT" val="0"/>
  <p:tag name="KSO_WM_UNIT_ID" val="_12*l_h_i*1_2_2"/>
  <p:tag name="KSO_WM_UNIT_LAYERLEVEL" val="1_1_1"/>
  <p:tag name="KSO_WM_TAG_VERSION" val="3.0"/>
</p:tagLst>
</file>

<file path=ppt/tags/tag94.xml><?xml version="1.0" encoding="utf-8"?>
<p:tagLst xmlns:p="http://schemas.openxmlformats.org/presentationml/2006/main">
  <p:tag name="KSO_WM_BEAUTIFY_FLAG" val="#wm#"/>
  <p:tag name="KSO_WM_FIGMA_FLAG" val="#fgm#"/>
  <p:tag name="KSO_WM_UNIT_INDEX" val="1_2_1"/>
  <p:tag name="KSO_WM_UNIT_TYPE" val="l_h_a"/>
  <p:tag name="KSO_WM_UNIT_ISCONTENTSTITLE" val="0"/>
  <p:tag name="KSO_WM_UNIT_ISNUMDGMTITLE" val="0"/>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UNIT_ID" val="_12*l_h_a*1_2_1"/>
  <p:tag name="KSO_WM_UNIT_LAYERLEVEL" val="1_1_1"/>
  <p:tag name="KSO_WM_TAG_VERSION" val="3.0"/>
</p:tagLst>
</file>

<file path=ppt/tags/tag95.xml><?xml version="1.0" encoding="utf-8"?>
<p:tagLst xmlns:p="http://schemas.openxmlformats.org/presentationml/2006/main">
  <p:tag name="KSO_WM_BEAUTIFY_FLAG" val="#wm#"/>
  <p:tag name="KSO_WM_FIGMA_FLAG" val="#fgm#"/>
  <p:tag name="KSO_WM_UNIT_INDEX" val="1_3_1"/>
  <p:tag name="KSO_WM_UNIT_SUBTYPE" val="d"/>
  <p:tag name="KSO_WM_UNIT_TYPE" val="l_h_i"/>
  <p:tag name="KSO_WM_UNIT_HIGHLIGHT" val="0"/>
  <p:tag name="KSO_WM_UNIT_COMPATIBLE" val="0"/>
  <p:tag name="KSO_WM_UNIT_DIAGRAM_ISNUMVISUAL" val="0"/>
  <p:tag name="KSO_WM_UNIT_DIAGRAM_ISREFERUNIT" val="0"/>
  <p:tag name="KSO_WM_UNIT_ID" val="_12*l_h_i*1_3_1"/>
  <p:tag name="KSO_WM_UNIT_LAYERLEVEL" val="1_1_1"/>
  <p:tag name="KSO_WM_TAG_VERSION" val="3.0"/>
</p:tagLst>
</file>

<file path=ppt/tags/tag96.xml><?xml version="1.0" encoding="utf-8"?>
<p:tagLst xmlns:p="http://schemas.openxmlformats.org/presentationml/2006/main">
  <p:tag name="KSO_WM_FIGMA_DECORATION_INDEX" val="25"/>
  <p:tag name="$PH_EXT" val="2"/>
  <p:tag name="KSO_WM_BEAUTIFY_FLAG" val="#wm#"/>
  <p:tag name="KSO_WM_FIGMA_FLAG" val="#fgm#"/>
  <p:tag name="KSO_WM_UNIT_INDEX" val="1_3_2"/>
  <p:tag name="KSO_WM_UNIT_TYPE" val="l_h_i"/>
  <p:tag name="KSO_WM_UNIT_HIGHLIGHT" val="0"/>
  <p:tag name="KSO_WM_UNIT_COMPATIBLE" val="0"/>
  <p:tag name="KSO_WM_UNIT_DIAGRAM_ISNUMVISUAL" val="0"/>
  <p:tag name="KSO_WM_UNIT_DIAGRAM_ISREFERUNIT" val="0"/>
  <p:tag name="KSO_WM_UNIT_ID" val="_12*l_h_i*1_3_2"/>
  <p:tag name="KSO_WM_UNIT_LAYERLEVEL" val="1_1_1"/>
  <p:tag name="KSO_WM_TAG_VERSION" val="3.0"/>
</p:tagLst>
</file>

<file path=ppt/tags/tag97.xml><?xml version="1.0" encoding="utf-8"?>
<p:tagLst xmlns:p="http://schemas.openxmlformats.org/presentationml/2006/main">
  <p:tag name="KSO_WM_BEAUTIFY_FLAG" val="#wm#"/>
  <p:tag name="KSO_WM_FIGMA_FLAG" val="#fgm#"/>
  <p:tag name="KSO_WM_UNIT_INDEX" val="1_3_1"/>
  <p:tag name="KSO_WM_UNIT_TYPE" val="l_h_a"/>
  <p:tag name="KSO_WM_UNIT_ISCONTENTSTITLE" val="0"/>
  <p:tag name="KSO_WM_UNIT_ISNUMDGMTITLE" val="0"/>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UNIT_ID" val="_12*l_h_a*1_3_1"/>
  <p:tag name="KSO_WM_UNIT_LAYERLEVEL" val="1_1_1"/>
  <p:tag name="KSO_WM_TAG_VERSION" val="3.0"/>
</p:tagLst>
</file>

<file path=ppt/tags/tag98.xml><?xml version="1.0" encoding="utf-8"?>
<p:tagLst xmlns:p="http://schemas.openxmlformats.org/presentationml/2006/main">
  <p:tag name="KSO_WM_BEAUTIFY_FLAG" val="#wm#"/>
  <p:tag name="KSO_WM_FIGMA_FLAG" val="#fgm#"/>
  <p:tag name="KSO_WM_UNIT_INDEX" val="1_4_1"/>
  <p:tag name="KSO_WM_UNIT_SUBTYPE" val="d"/>
  <p:tag name="KSO_WM_UNIT_TYPE" val="l_h_i"/>
  <p:tag name="KSO_WM_UNIT_HIGHLIGHT" val="0"/>
  <p:tag name="KSO_WM_UNIT_COMPATIBLE" val="0"/>
  <p:tag name="KSO_WM_UNIT_DIAGRAM_ISNUMVISUAL" val="0"/>
  <p:tag name="KSO_WM_UNIT_DIAGRAM_ISREFERUNIT" val="0"/>
  <p:tag name="KSO_WM_UNIT_ID" val="_12*l_h_i*1_4_1"/>
  <p:tag name="KSO_WM_UNIT_LAYERLEVEL" val="1_1_1"/>
  <p:tag name="KSO_WM_TAG_VERSION" val="3.0"/>
</p:tagLst>
</file>

<file path=ppt/tags/tag99.xml><?xml version="1.0" encoding="utf-8"?>
<p:tagLst xmlns:p="http://schemas.openxmlformats.org/presentationml/2006/main">
  <p:tag name="KSO_WM_FIGMA_DECORATION_INDEX" val="25"/>
  <p:tag name="$PH_EXT" val="2"/>
  <p:tag name="KSO_WM_BEAUTIFY_FLAG" val="#wm#"/>
  <p:tag name="KSO_WM_FIGMA_FLAG" val="#fgm#"/>
  <p:tag name="KSO_WM_UNIT_INDEX" val="1_4_2"/>
  <p:tag name="KSO_WM_UNIT_TYPE" val="l_h_i"/>
  <p:tag name="KSO_WM_UNIT_HIGHLIGHT" val="0"/>
  <p:tag name="KSO_WM_UNIT_COMPATIBLE" val="0"/>
  <p:tag name="KSO_WM_UNIT_DIAGRAM_ISNUMVISUAL" val="0"/>
  <p:tag name="KSO_WM_UNIT_DIAGRAM_ISREFERUNIT" val="0"/>
  <p:tag name="KSO_WM_UNIT_ID" val="_12*l_h_i*1_4_2"/>
  <p:tag name="KSO_WM_UNIT_LAYERLEVEL" val="1_1_1"/>
  <p:tag name="KSO_WM_TAG_VERSION" val="3.0"/>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自定义 29">
      <a:dk1>
        <a:srgbClr val="001B22"/>
      </a:dk1>
      <a:lt1>
        <a:srgbClr val="FFFFFF"/>
      </a:lt1>
      <a:dk2>
        <a:srgbClr val="013346"/>
      </a:dk2>
      <a:lt2>
        <a:srgbClr val="E0FCFF"/>
      </a:lt2>
      <a:accent1>
        <a:srgbClr val="46BDFA"/>
      </a:accent1>
      <a:accent2>
        <a:srgbClr val="41A6FC"/>
      </a:accent2>
      <a:accent3>
        <a:srgbClr val="3779E7"/>
      </a:accent3>
      <a:accent4>
        <a:srgbClr val="6586D9"/>
      </a:accent4>
      <a:accent5>
        <a:srgbClr val="2F6AC3"/>
      </a:accent5>
      <a:accent6>
        <a:srgbClr val="0D7EB3"/>
      </a:accent6>
      <a:hlink>
        <a:srgbClr val="304FFE"/>
      </a:hlink>
      <a:folHlink>
        <a:srgbClr val="492067"/>
      </a:folHlink>
    </a:clrScheme>
    <a:fontScheme name="自定义 23">
      <a:majorFont>
        <a:latin typeface="Arial"/>
        <a:ea typeface="汉仪铸字美心体W"/>
        <a:cs typeface=""/>
      </a:majorFont>
      <a:minorFont>
        <a:latin typeface="Arial"/>
        <a:ea typeface="汉仪正圆-75W"/>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Office">
      <a:majorFont>
        <a:latin typeface="宋体"/>
        <a:ea typeface=""/>
        <a:cs typeface=""/>
        <a:font script="Jpan" typeface="游ゴシック Light"/>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宋体"/>
        <a:ea typeface=""/>
        <a:cs typeface=""/>
        <a:font script="Jpan" typeface="游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2687</Words>
  <Application>WPS 演示</Application>
  <PresentationFormat>宽屏</PresentationFormat>
  <Paragraphs>541</Paragraphs>
  <Slides>30</Slides>
  <Notes>0</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30</vt:i4>
      </vt:variant>
    </vt:vector>
  </HeadingPairs>
  <TitlesOfParts>
    <vt:vector size="43" baseType="lpstr">
      <vt:lpstr>Arial</vt:lpstr>
      <vt:lpstr>宋体</vt:lpstr>
      <vt:lpstr>Wingdings</vt:lpstr>
      <vt:lpstr>思源黑体 CN Light</vt:lpstr>
      <vt:lpstr>微软雅黑</vt:lpstr>
      <vt:lpstr>华文细黑</vt:lpstr>
      <vt:lpstr>汉仪铸字美心体W</vt:lpstr>
      <vt:lpstr>汉仪正圆-75W</vt:lpstr>
      <vt:lpstr>Segoe Print</vt:lpstr>
      <vt:lpstr>Arial Unicode MS</vt:lpstr>
      <vt:lpstr>黑体</vt:lpstr>
      <vt:lpstr>WPS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学校采购管理制度修订内容专项培训</dc:title>
  <dc:creator>Rain</dc:creator>
  <cp:lastModifiedBy>cool</cp:lastModifiedBy>
  <cp:revision>104</cp:revision>
  <cp:lastPrinted>2026-06-24T11:15:00Z</cp:lastPrinted>
  <dcterms:created xsi:type="dcterms:W3CDTF">2026-06-17T07:30:00Z</dcterms:created>
  <dcterms:modified xsi:type="dcterms:W3CDTF">2026-06-25T01:17:00Z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2052-12.1.0.26895</vt:lpwstr>
  </property>
  <property fmtid="{D5CDD505-2E9C-101B-9397-08002B2CF9AE}" pid="3" name="ICV">
    <vt:lpwstr>8B25FFEB383648AE93F815F29AE47438_13</vt:lpwstr>
  </property>
  <property fmtid="{D5CDD505-2E9C-101B-9397-08002B2CF9AE}" pid="4" name="KSOTemplateUUID">
    <vt:lpwstr>v1.0_ai_69796648848</vt:lpwstr>
  </property>
</Properties>
</file>